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760000"/>
    <a:srgbClr val="253600"/>
    <a:srgbClr val="FF7347"/>
    <a:srgbClr val="0097CC"/>
    <a:srgbClr val="2597FF"/>
    <a:srgbClr val="FF750D"/>
    <a:srgbClr val="FF9E1D"/>
    <a:srgbClr val="552579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3A0E8-8CF4-437A-91CC-814EB8403B70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461E9-8C8F-430D-9A1C-A5E1AE78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051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1749245"/>
            <a:ext cx="8246069" cy="1679754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445652"/>
            <a:ext cx="8246070" cy="137434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093365" cy="61082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093365" cy="381762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6" y="527605"/>
            <a:ext cx="6719018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1">
                      <a:alpha val="61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36977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90318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20180"/>
            <a:ext cx="4040188" cy="3054101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90318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20181"/>
            <a:ext cx="4041775" cy="3054101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1749245"/>
            <a:ext cx="7940660" cy="1527050"/>
          </a:xfrm>
        </p:spPr>
        <p:txBody>
          <a:bodyPr>
            <a:noAutofit/>
          </a:bodyPr>
          <a:lstStyle/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3276295"/>
            <a:ext cx="7940660" cy="1374345"/>
          </a:xfrm>
        </p:spPr>
        <p:txBody>
          <a:bodyPr>
            <a:noAutofit/>
          </a:bodyPr>
          <a:lstStyle/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Click to edit </a:t>
            </a:r>
            <a:endParaRPr lang="en-US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Master 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subtitle style</a:t>
            </a: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360064"/>
            <a:ext cx="8093365" cy="381762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264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2014-02-18T03:51:31Z</dcterms:created>
  <dcterms:modified xsi:type="dcterms:W3CDTF">2014-02-18T03:51:48Z</dcterms:modified>
</cp:coreProperties>
</file>