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4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836672"/>
        <c:axId val="46499520"/>
        <c:axId val="0"/>
      </c:bar3DChart>
      <c:catAx>
        <c:axId val="119836672"/>
        <c:scaling>
          <c:orientation val="minMax"/>
        </c:scaling>
        <c:delete val="0"/>
        <c:axPos val="b"/>
        <c:majorTickMark val="out"/>
        <c:minorTickMark val="none"/>
        <c:tickLblPos val="nextTo"/>
        <c:crossAx val="46499520"/>
        <c:crosses val="autoZero"/>
        <c:auto val="1"/>
        <c:lblAlgn val="ctr"/>
        <c:lblOffset val="100"/>
        <c:noMultiLvlLbl val="0"/>
      </c:catAx>
      <c:valAx>
        <c:axId val="464995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98366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 b="1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30600" y="4953000"/>
            <a:ext cx="56134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65600" y="6019800"/>
            <a:ext cx="4467808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68580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8130"/>
            <a:ext cx="68580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98637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1" y="148130"/>
            <a:ext cx="7162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24000" y="1447801"/>
            <a:ext cx="7162800" cy="525779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10187"/>
            <a:ext cx="6248400" cy="1166813"/>
          </a:xfrm>
        </p:spPr>
        <p:txBody>
          <a:bodyPr anchor="t"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5600" y="4724400"/>
            <a:ext cx="6248400" cy="5857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8130"/>
            <a:ext cx="68580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72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02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72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02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68580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6858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8637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30600" y="4267200"/>
            <a:ext cx="5613400" cy="1066800"/>
          </a:xfrm>
        </p:spPr>
        <p:txBody>
          <a:bodyPr/>
          <a:lstStyle/>
          <a:p>
            <a:r>
              <a:rPr lang="en-US" smtClean="0"/>
              <a:t>Design PowerPoint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PowerPoint Template</a:t>
            </a:r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17773725"/>
              </p:ext>
            </p:extLst>
          </p:nvPr>
        </p:nvGraphicFramePr>
        <p:xfrm>
          <a:off x="1066800" y="1627915"/>
          <a:ext cx="7162800" cy="497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Internal Slide Design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PowerPoint Template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6547" y="1972355"/>
            <a:ext cx="3035453" cy="639762"/>
          </a:xfrm>
        </p:spPr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536547" y="2602217"/>
            <a:ext cx="3035453" cy="3798583"/>
          </a:xfrm>
        </p:spPr>
        <p:txBody>
          <a:bodyPr/>
          <a:lstStyle/>
          <a:p>
            <a:r>
              <a:rPr lang="en-US"/>
              <a:t>Item 1</a:t>
            </a:r>
          </a:p>
          <a:p>
            <a:r>
              <a:rPr lang="en-US"/>
              <a:t>Item 2</a:t>
            </a:r>
          </a:p>
          <a:p>
            <a:r>
              <a:rPr lang="en-US"/>
              <a:t>Item 3</a:t>
            </a:r>
          </a:p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</a:t>
            </a:r>
            <a:r>
              <a:rPr lang="en-US"/>
              <a:t>B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Item 1</a:t>
            </a:r>
          </a:p>
          <a:p>
            <a:r>
              <a:rPr lang="en-US" smtClean="0"/>
              <a:t>Item 2</a:t>
            </a:r>
          </a:p>
          <a:p>
            <a:r>
              <a:rPr lang="en-US" smtClean="0"/>
              <a:t>Item 3</a:t>
            </a:r>
            <a:endParaRPr lang="en-US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39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41-iphone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20041-iphone-ppt-template</Template>
  <TotalTime>0</TotalTime>
  <Words>76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20041-iphone-ppt-template</vt:lpstr>
      <vt:lpstr>Design PowerPoint Template</vt:lpstr>
      <vt:lpstr>Design PowerPoint Template</vt:lpstr>
      <vt:lpstr>Internal Slide Design</vt:lpstr>
      <vt:lpstr>Design PowerPoint Template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2014-02-16T19:51:04Z</dcterms:created>
  <dcterms:modified xsi:type="dcterms:W3CDTF">2014-02-16T19:51:05Z</dcterms:modified>
</cp:coreProperties>
</file>