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8B1C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2F81AA-07E1-4EAE-BE75-AFD25E1D94C5}" type="datetimeFigureOut">
              <a:rPr lang="en-US" smtClean="0"/>
              <a:t>9/5/2013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9A8B07-F617-4707-B010-05E27CC78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970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73300"/>
            <a:ext cx="77724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005" y="5189530"/>
            <a:ext cx="6400800" cy="835455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4360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7360"/>
            <a:ext cx="82296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260" y="-83215"/>
            <a:ext cx="771781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260" y="1443836"/>
            <a:ext cx="771781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038162"/>
            <a:ext cx="82296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D68B1C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2207359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837222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2207359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837222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-8321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rainbow&amp;utm_content=003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rainbow&amp;utm_content=003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rainbow&amp;utm_content=003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rainbow&amp;utm_content=003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rainbow&amp;utm_content=003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Rainbow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PPTTemplate.net</a:t>
            </a:r>
            <a:endParaRPr lang="en-US" dirty="0"/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50" y="663580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5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55" y="633039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7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55" y="633039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10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55" y="633039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715000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4879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137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Rainbow Presentation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Julian</cp:lastModifiedBy>
  <cp:revision>15</cp:revision>
  <dcterms:created xsi:type="dcterms:W3CDTF">2013-08-21T19:17:07Z</dcterms:created>
  <dcterms:modified xsi:type="dcterms:W3CDTF">2013-09-05T17:10:31Z</dcterms:modified>
</cp:coreProperties>
</file>