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F81AA-07E1-4EAE-BE75-AFD25E1D94C5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A8B07-F617-4707-B010-05E27CC78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70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73300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005" y="5189530"/>
            <a:ext cx="6400800" cy="83545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436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7360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-83215"/>
            <a:ext cx="771781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1443836"/>
            <a:ext cx="771781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038162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68B1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207359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837222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207359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837222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8321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rainbow&amp;utm_content=003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rainbow&amp;utm_content=003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rainbow&amp;utm_content=003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rainbow&amp;utm_content=003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rainbow&amp;utm_content=003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Rainbow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PPTTemplate.net</a:t>
            </a:r>
            <a:endParaRPr lang="en-US" dirty="0"/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50" y="663580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5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55" y="633039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7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55" y="633039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10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55" y="633039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15000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4879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137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Rainbow Presentation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15</cp:revision>
  <dcterms:created xsi:type="dcterms:W3CDTF">2013-08-21T19:17:07Z</dcterms:created>
  <dcterms:modified xsi:type="dcterms:W3CDTF">2013-09-05T17:10:31Z</dcterms:modified>
</cp:coreProperties>
</file>