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F81AA-07E1-4EAE-BE75-AFD25E1D94C5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A8B07-F617-4707-B010-05E27CC78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7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7330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18953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436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736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38162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5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offee&amp;utm_content=0035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offee&amp;utm_content=0035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offee&amp;utm_content=0035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offee&amp;utm_content=0035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coffee&amp;utm_content=0035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Coffee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02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02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02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02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87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Coffee Presentation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2013-08-21T19:17:07Z</dcterms:created>
  <dcterms:modified xsi:type="dcterms:W3CDTF">2013-09-03T04:28:47Z</dcterms:modified>
</cp:coreProperties>
</file>