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56" r:id="rId2"/>
    <p:sldId id="257" r:id="rId3"/>
    <p:sldId id="259" r:id="rId4"/>
    <p:sldId id="258" r:id="rId5"/>
    <p:sldId id="260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68B1C"/>
    <a:srgbClr val="D09622"/>
    <a:srgbClr val="CC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28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152705" cy="1527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22F81AA-07E1-4EAE-BE75-AFD25E1D94C5}" type="datetimeFigureOut">
              <a:rPr lang="en-US" smtClean="0"/>
              <a:t>9/3/2013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9A8B07-F617-4707-B010-05E27CC783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69708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ppttemplate.net/" TargetMode="External"/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://slideonline.com/" TargetMode="Externa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Download free PowerPoint templates from </a:t>
            </a:r>
            <a:r>
              <a:rPr lang="en-US" smtClean="0">
                <a:hlinkClick r:id="rId3"/>
              </a:rPr>
              <a:t>http://ppttemplate.net/</a:t>
            </a: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- Later, you can also upload your finished presentations for free to </a:t>
            </a:r>
            <a:r>
              <a:rPr lang="en-US" smtClean="0">
                <a:hlinkClick r:id="rId4"/>
              </a:rPr>
              <a:t>http://slideonline.com/</a:t>
            </a:r>
            <a:endParaRPr kumimoji="0" lang="en-US" sz="12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46254F-9338-4BA9-B7AC-A66622A3D013}" type="slidenum">
              <a:rPr lang="en-US" smtClean="0">
                <a:solidFill>
                  <a:prstClr val="black"/>
                </a:solidFill>
              </a:rPr>
              <a:pPr/>
              <a:t>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76743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273300"/>
            <a:ext cx="7772400" cy="859205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algn="ct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8005" y="5189530"/>
            <a:ext cx="6400800" cy="835455"/>
          </a:xfrm>
        </p:spPr>
        <p:txBody>
          <a:bodyPr>
            <a:normAutofit/>
          </a:bodyPr>
          <a:lstStyle>
            <a:lvl1pPr marL="0" indent="0" algn="ctr">
              <a:buNone/>
              <a:defRPr sz="2800">
                <a:solidFill>
                  <a:srgbClr val="D68B1C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9/3/2013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3875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9/3/2013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607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9/3/2013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6657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9/3/2013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609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064360"/>
            <a:ext cx="8229600" cy="1143000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D68B1C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07360"/>
            <a:ext cx="8229600" cy="3918803"/>
          </a:xfrm>
        </p:spPr>
        <p:txBody>
          <a:bodyPr/>
          <a:lstStyle>
            <a:lvl1pPr>
              <a:defRPr sz="28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9/3/2013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4471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0604" y="274638"/>
            <a:ext cx="7016195" cy="1143000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D68B1C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70604" y="1443836"/>
            <a:ext cx="7016195" cy="4275740"/>
          </a:xfrm>
        </p:spPr>
        <p:txBody>
          <a:bodyPr/>
          <a:lstStyle>
            <a:lvl1pPr>
              <a:defRPr sz="28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9/3/2013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391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9/3/2013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441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9/3/2013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791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965" y="1038162"/>
            <a:ext cx="8229600" cy="1143000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D68B1C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48965" y="2207359"/>
            <a:ext cx="404018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8965" y="2837222"/>
            <a:ext cx="4040188" cy="3035058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36790" y="2207359"/>
            <a:ext cx="4041775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36790" y="2837222"/>
            <a:ext cx="4041775" cy="3035058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9/3/2013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911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9/3/2013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773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9/3/2013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8640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9/3/2013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4452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9/3/2013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4039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coffee&amp;utm_content=0035&amp;utm_campaign=ppt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coffee&amp;utm_content=0035&amp;utm_campaign=ppt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coffee&amp;utm_content=0035&amp;utm_campaign=ppt" TargetMode="Externa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coffee&amp;utm_content=0035&amp;utm_campaign=ppt" TargetMode="Externa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://slideonline.com/?utm_source=ppt&amp;utm_medium=link&amp;utm_content=lastslide&amp;utm_campaign=ppt" TargetMode="External"/><Relationship Id="rId3" Type="http://schemas.openxmlformats.org/officeDocument/2006/relationships/hyperlink" Target="http://slideonline.com/" TargetMode="External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6" Type="http://schemas.openxmlformats.org/officeDocument/2006/relationships/hyperlink" Target="http://ppttemplate.net/?utm_source=ppt&amp;utm_medium=logo&amp;utm_term=coffee&amp;utm_content=0035&amp;utm_campaign=ppt" TargetMode="External"/><Relationship Id="rId5" Type="http://schemas.openxmlformats.org/officeDocument/2006/relationships/hyperlink" Target="http://ppttemplate.net/?utm_source=ppt&amp;utm_medium=link&amp;utm_term=basic&amp;utm_content=lastslide&amp;utm_campaign=ppt" TargetMode="External"/><Relationship Id="rId4" Type="http://schemas.openxmlformats.org/officeDocument/2006/relationships/hyperlink" Target="https://twitter.com/ppttemplatenet" TargetMode="External"/><Relationship Id="rId9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mtClean="0"/>
              <a:t>Coffee Presentation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smtClean="0"/>
              <a:t>PPTTemplate.net</a:t>
            </a:r>
            <a:endParaRPr lang="en-US" dirty="0"/>
          </a:p>
        </p:txBody>
      </p:sp>
      <p:pic>
        <p:nvPicPr>
          <p:cNvPr id="4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570200"/>
            <a:ext cx="1167819" cy="2516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9203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Make Effective Presentations</a:t>
            </a:r>
          </a:p>
          <a:p>
            <a:r>
              <a:rPr lang="en-US" smtClean="0"/>
              <a:t>Using Awesome Backgrounds</a:t>
            </a:r>
          </a:p>
          <a:p>
            <a:r>
              <a:rPr lang="en-US" smtClean="0"/>
              <a:t>Engage your Audience</a:t>
            </a:r>
          </a:p>
          <a:p>
            <a:r>
              <a:rPr lang="en-US" smtClean="0"/>
              <a:t>Capture Audience Attention</a:t>
            </a:r>
          </a:p>
          <a:p>
            <a:endParaRPr lang="en-US" smtClean="0"/>
          </a:p>
          <a:p>
            <a:endParaRPr lang="en-US"/>
          </a:p>
        </p:txBody>
      </p:sp>
      <p:pic>
        <p:nvPicPr>
          <p:cNvPr id="4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570200"/>
            <a:ext cx="1167819" cy="2516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33094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Make Effective Presentations</a:t>
            </a:r>
          </a:p>
          <a:p>
            <a:r>
              <a:rPr lang="en-US" smtClean="0"/>
              <a:t>Using Awesome Backgrounds</a:t>
            </a:r>
          </a:p>
          <a:p>
            <a:r>
              <a:rPr lang="en-US" smtClean="0"/>
              <a:t>Engage your Audience</a:t>
            </a:r>
          </a:p>
          <a:p>
            <a:r>
              <a:rPr lang="en-US" smtClean="0"/>
              <a:t>Capture Audience Attention</a:t>
            </a:r>
          </a:p>
        </p:txBody>
      </p:sp>
      <p:pic>
        <p:nvPicPr>
          <p:cNvPr id="6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570200"/>
            <a:ext cx="1167819" cy="2516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16338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Product A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smtClean="0"/>
              <a:t>Feature 1</a:t>
            </a:r>
          </a:p>
          <a:p>
            <a:r>
              <a:rPr lang="en-US" smtClean="0"/>
              <a:t>Feature 2</a:t>
            </a:r>
          </a:p>
          <a:p>
            <a:r>
              <a:rPr lang="en-US" smtClean="0"/>
              <a:t>Feature 3</a:t>
            </a:r>
            <a:endParaRPr lang="en-US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smtClean="0"/>
              <a:t>Product B</a:t>
            </a:r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smtClean="0"/>
              <a:t>Feature 1</a:t>
            </a:r>
          </a:p>
          <a:p>
            <a:r>
              <a:rPr lang="en-US" smtClean="0"/>
              <a:t>Feature 2</a:t>
            </a:r>
          </a:p>
          <a:p>
            <a:r>
              <a:rPr lang="en-US" smtClean="0"/>
              <a:t>Feature 3</a:t>
            </a:r>
            <a:endParaRPr lang="en-US"/>
          </a:p>
        </p:txBody>
      </p:sp>
      <p:pic>
        <p:nvPicPr>
          <p:cNvPr id="9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570200"/>
            <a:ext cx="1167819" cy="2516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07837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"/>
          <p:cNvSpPr txBox="1">
            <a:spLocks/>
          </p:cNvSpPr>
          <p:nvPr/>
        </p:nvSpPr>
        <p:spPr>
          <a:xfrm>
            <a:off x="4876800" y="2819400"/>
            <a:ext cx="4038599" cy="3886200"/>
          </a:xfrm>
          <a:prstGeom prst="rect">
            <a:avLst/>
          </a:prstGeom>
          <a:solidFill>
            <a:schemeClr val="tx2">
              <a:lumMod val="60000"/>
              <a:lumOff val="40000"/>
              <a:alpha val="11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</a:pPr>
            <a:r>
              <a:rPr lang="en-US" smtClean="0">
                <a:solidFill>
                  <a:prstClr val="black"/>
                </a:solidFill>
              </a:rPr>
              <a:t>Did you know?</a:t>
            </a:r>
          </a:p>
          <a:p>
            <a:pPr marL="0" indent="0" algn="ctr">
              <a:buFontTx/>
              <a:buNone/>
            </a:pPr>
            <a:endParaRPr lang="en-US" sz="160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1600" smtClean="0">
                <a:solidFill>
                  <a:prstClr val="black"/>
                </a:solidFill>
              </a:rPr>
              <a:t>When you finish your PowerPoint presentation, you can upload it to:</a:t>
            </a:r>
          </a:p>
          <a:p>
            <a:pPr marL="0" indent="0" algn="ctr">
              <a:buFontTx/>
              <a:buNone/>
            </a:pPr>
            <a:endParaRPr lang="en-US" sz="160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2400" smtClean="0">
                <a:solidFill>
                  <a:prstClr val="black"/>
                </a:solidFill>
                <a:hlinkClick r:id="rId3"/>
              </a:rPr>
              <a:t>SlideOnline.com</a:t>
            </a:r>
            <a:endParaRPr lang="en-US" sz="2400" dirty="0" smtClean="0">
              <a:solidFill>
                <a:prstClr val="black"/>
              </a:solidFill>
            </a:endParaRPr>
          </a:p>
        </p:txBody>
      </p:sp>
      <p:sp>
        <p:nvSpPr>
          <p:cNvPr id="3" name="Content Placeholder 1"/>
          <p:cNvSpPr txBox="1">
            <a:spLocks/>
          </p:cNvSpPr>
          <p:nvPr/>
        </p:nvSpPr>
        <p:spPr>
          <a:xfrm>
            <a:off x="228600" y="2819400"/>
            <a:ext cx="4190999" cy="3886200"/>
          </a:xfrm>
          <a:prstGeom prst="rect">
            <a:avLst/>
          </a:prstGeom>
          <a:solidFill>
            <a:schemeClr val="tx2">
              <a:lumMod val="60000"/>
              <a:lumOff val="40000"/>
              <a:alpha val="11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</a:pPr>
            <a:r>
              <a:rPr lang="en-US" smtClean="0">
                <a:solidFill>
                  <a:prstClr val="black"/>
                </a:solidFill>
              </a:rPr>
              <a:t>Congratulations</a:t>
            </a:r>
            <a:endParaRPr lang="en-US" sz="20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1600" dirty="0" smtClean="0">
                <a:solidFill>
                  <a:prstClr val="black"/>
                </a:solidFill>
              </a:rPr>
              <a:t>You can use </a:t>
            </a:r>
            <a:r>
              <a:rPr lang="en-US" sz="1600" smtClean="0">
                <a:solidFill>
                  <a:prstClr val="black"/>
                </a:solidFill>
              </a:rPr>
              <a:t>this free PowerPoint </a:t>
            </a:r>
            <a:r>
              <a:rPr lang="en-US" sz="1600" dirty="0" smtClean="0">
                <a:solidFill>
                  <a:prstClr val="black"/>
                </a:solidFill>
              </a:rPr>
              <a:t>template </a:t>
            </a:r>
            <a:r>
              <a:rPr lang="en-US" sz="1600" smtClean="0">
                <a:solidFill>
                  <a:prstClr val="black"/>
                </a:solidFill>
              </a:rPr>
              <a:t>for your own presentations.  Follow </a:t>
            </a:r>
            <a:r>
              <a:rPr lang="en-US" sz="1600" dirty="0" smtClean="0">
                <a:solidFill>
                  <a:prstClr val="black"/>
                </a:solidFill>
              </a:rPr>
              <a:t>us </a:t>
            </a:r>
            <a:r>
              <a:rPr lang="en-US" sz="1600" smtClean="0">
                <a:solidFill>
                  <a:prstClr val="black"/>
                </a:solidFill>
              </a:rPr>
              <a:t>on Twitter </a:t>
            </a:r>
            <a:r>
              <a:rPr lang="en-US" sz="1600" smtClean="0">
                <a:solidFill>
                  <a:prstClr val="black"/>
                </a:solidFill>
                <a:hlinkClick r:id="rId4"/>
              </a:rPr>
              <a:t>@ppttemplatenet</a:t>
            </a:r>
            <a:r>
              <a:rPr lang="en-US" sz="1600" smtClean="0">
                <a:solidFill>
                  <a:prstClr val="black"/>
                </a:solidFill>
              </a:rPr>
              <a:t> </a:t>
            </a: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2400" smtClean="0">
                <a:solidFill>
                  <a:prstClr val="black"/>
                </a:solidFill>
                <a:hlinkClick r:id="rId5"/>
              </a:rPr>
              <a:t>PPTTemplate.net</a:t>
            </a:r>
            <a:endParaRPr lang="en-US" sz="2400" dirty="0" smtClean="0">
              <a:solidFill>
                <a:prstClr val="black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-3629" y="1135093"/>
            <a:ext cx="9144000" cy="9561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" name="Group 12"/>
          <p:cNvGrpSpPr/>
          <p:nvPr/>
        </p:nvGrpSpPr>
        <p:grpSpPr>
          <a:xfrm>
            <a:off x="457200" y="1092686"/>
            <a:ext cx="853971" cy="1040914"/>
            <a:chOff x="6522100" y="381000"/>
            <a:chExt cx="1250300" cy="1524000"/>
          </a:xfrm>
        </p:grpSpPr>
        <p:sp>
          <p:nvSpPr>
            <p:cNvPr id="14" name="Freeform 13"/>
            <p:cNvSpPr/>
            <p:nvPr userDrawn="1"/>
          </p:nvSpPr>
          <p:spPr>
            <a:xfrm>
              <a:off x="7695029" y="381116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5" name="Isosceles Triangle 14"/>
            <p:cNvSpPr/>
            <p:nvPr userDrawn="1"/>
          </p:nvSpPr>
          <p:spPr>
            <a:xfrm flipV="1">
              <a:off x="6550567" y="381000"/>
              <a:ext cx="1193067" cy="762000"/>
            </a:xfrm>
            <a:prstGeom prst="triangle">
              <a:avLst/>
            </a:prstGeom>
            <a:solidFill>
              <a:srgbClr val="00B0F0">
                <a:alpha val="86667"/>
              </a:srgbClr>
            </a:solidFill>
            <a:ln>
              <a:noFill/>
            </a:ln>
            <a:effectLst>
              <a:outerShdw blurRad="889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6" name="Freeform 15"/>
            <p:cNvSpPr/>
            <p:nvPr userDrawn="1"/>
          </p:nvSpPr>
          <p:spPr>
            <a:xfrm flipH="1">
              <a:off x="6522100" y="381116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7" name="Freeform 16"/>
            <p:cNvSpPr/>
            <p:nvPr userDrawn="1"/>
          </p:nvSpPr>
          <p:spPr>
            <a:xfrm flipV="1">
              <a:off x="7695029" y="1843029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8" name="Freeform 17"/>
            <p:cNvSpPr/>
            <p:nvPr userDrawn="1"/>
          </p:nvSpPr>
          <p:spPr>
            <a:xfrm flipH="1" flipV="1">
              <a:off x="6522100" y="1843029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9" name="Isosceles Triangle 18"/>
            <p:cNvSpPr/>
            <p:nvPr userDrawn="1"/>
          </p:nvSpPr>
          <p:spPr>
            <a:xfrm>
              <a:off x="6550567" y="1143000"/>
              <a:ext cx="1193067" cy="762000"/>
            </a:xfrm>
            <a:prstGeom prst="triangle">
              <a:avLst/>
            </a:prstGeom>
            <a:solidFill>
              <a:srgbClr val="00B0F0">
                <a:alpha val="86667"/>
              </a:srgbClr>
            </a:solidFill>
            <a:ln>
              <a:noFill/>
            </a:ln>
            <a:effectLst>
              <a:outerShdw blurRad="889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</p:grpSp>
      <p:sp>
        <p:nvSpPr>
          <p:cNvPr id="20" name="Title 1"/>
          <p:cNvSpPr txBox="1">
            <a:spLocks/>
          </p:cNvSpPr>
          <p:nvPr/>
        </p:nvSpPr>
        <p:spPr>
          <a:xfrm>
            <a:off x="1905000" y="1288210"/>
            <a:ext cx="68580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r"/>
            <a:r>
              <a:rPr lang="en-US" smtClean="0"/>
              <a:t>Download More Free PowerPoint Templates</a:t>
            </a:r>
            <a:endParaRPr lang="en-US"/>
          </a:p>
        </p:txBody>
      </p:sp>
      <p:pic>
        <p:nvPicPr>
          <p:cNvPr id="21" name="Picture 2" descr="E:\cloud\drive\websites\ppttemplate\ppt\logo-ppttemplate.png">
            <a:hlinkClick r:id="rId6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5715000"/>
            <a:ext cx="3314701" cy="714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Title 1"/>
          <p:cNvSpPr txBox="1">
            <a:spLocks/>
          </p:cNvSpPr>
          <p:nvPr/>
        </p:nvSpPr>
        <p:spPr>
          <a:xfrm>
            <a:off x="457200" y="304800"/>
            <a:ext cx="77724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>
                <a:solidFill>
                  <a:schemeClr val="tx1"/>
                </a:solidFill>
                <a:effectLst/>
              </a:rPr>
              <a:t>And now what?</a:t>
            </a:r>
            <a:endParaRPr lang="en-US">
              <a:solidFill>
                <a:schemeClr val="tx1"/>
              </a:solidFill>
              <a:effectLst/>
            </a:endParaRPr>
          </a:p>
        </p:txBody>
      </p:sp>
      <p:pic>
        <p:nvPicPr>
          <p:cNvPr id="1027" name="Picture 3" descr="E:\cloud\drive\websites\ppttemplate\ppt\logo-slideonline.png">
            <a:hlinkClick r:id="rId8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5791200"/>
            <a:ext cx="3474720" cy="723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Title 1"/>
          <p:cNvSpPr txBox="1">
            <a:spLocks/>
          </p:cNvSpPr>
          <p:nvPr/>
        </p:nvSpPr>
        <p:spPr>
          <a:xfrm>
            <a:off x="228600" y="2133600"/>
            <a:ext cx="86868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ctr"/>
            <a:r>
              <a:rPr lang="en-US" sz="1400" smtClean="0">
                <a:solidFill>
                  <a:schemeClr val="tx1"/>
                </a:solidFill>
                <a:effectLst/>
              </a:rPr>
              <a:t>You can safely delete this slide, but please consider to read below:</a:t>
            </a:r>
            <a:endParaRPr lang="en-US" sz="1400"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4248799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103</TotalTime>
  <Words>137</Words>
  <Application>Microsoft Office PowerPoint</Application>
  <PresentationFormat>On-screen Show (4:3)</PresentationFormat>
  <Paragraphs>37</Paragraphs>
  <Slides>5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Coffee Presentation</vt:lpstr>
      <vt:lpstr>Slide Title</vt:lpstr>
      <vt:lpstr>Slide Title</vt:lpstr>
      <vt:lpstr>Slide Title</vt:lpstr>
      <vt:lpstr>PowerPoint Presentation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Julian</dc:creator>
  <cp:lastModifiedBy>Julian</cp:lastModifiedBy>
  <cp:revision>12</cp:revision>
  <dcterms:created xsi:type="dcterms:W3CDTF">2013-08-21T19:17:07Z</dcterms:created>
  <dcterms:modified xsi:type="dcterms:W3CDTF">2013-09-03T04:28:47Z</dcterms:modified>
</cp:coreProperties>
</file>