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262"/>
    <a:srgbClr val="760000"/>
    <a:srgbClr val="FF7347"/>
    <a:srgbClr val="2597FF"/>
    <a:srgbClr val="253600"/>
    <a:srgbClr val="0097CC"/>
    <a:srgbClr val="FF750D"/>
    <a:srgbClr val="D68B1C"/>
    <a:srgbClr val="FF9E1D"/>
    <a:srgbClr val="552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532D2-0A6A-4563-A1F0-988D1EF194EE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F7AD3-89B5-4B4E-A2A6-A2C06F263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2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4807" y="4956050"/>
            <a:ext cx="7635250" cy="122164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7600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4807" y="4039820"/>
            <a:ext cx="7635250" cy="610821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985720"/>
            <a:ext cx="7177135" cy="61082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E46262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749245"/>
            <a:ext cx="7177135" cy="4275740"/>
          </a:xfrm>
        </p:spPr>
        <p:txBody>
          <a:bodyPr/>
          <a:lstStyle>
            <a:lvl1pPr algn="l">
              <a:defRPr sz="2800">
                <a:solidFill>
                  <a:srgbClr val="760000"/>
                </a:solidFill>
              </a:defRPr>
            </a:lvl1pPr>
            <a:lvl2pPr algn="l">
              <a:defRPr>
                <a:solidFill>
                  <a:srgbClr val="760000"/>
                </a:solidFill>
              </a:defRPr>
            </a:lvl2pPr>
            <a:lvl3pPr algn="l">
              <a:defRPr>
                <a:solidFill>
                  <a:srgbClr val="760000"/>
                </a:solidFill>
              </a:defRPr>
            </a:lvl3pPr>
            <a:lvl4pPr algn="l">
              <a:defRPr>
                <a:solidFill>
                  <a:srgbClr val="760000"/>
                </a:solidFill>
              </a:defRPr>
            </a:lvl4pPr>
            <a:lvl5pPr algn="l">
              <a:defRPr>
                <a:solidFill>
                  <a:srgbClr val="76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833015"/>
            <a:ext cx="687172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46262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749245"/>
            <a:ext cx="6871724" cy="4275740"/>
          </a:xfrm>
        </p:spPr>
        <p:txBody>
          <a:bodyPr/>
          <a:lstStyle>
            <a:lvl1pPr>
              <a:defRPr sz="2800">
                <a:solidFill>
                  <a:srgbClr val="760000"/>
                </a:solidFill>
              </a:defRPr>
            </a:lvl1pPr>
            <a:lvl2pPr>
              <a:defRPr>
                <a:solidFill>
                  <a:srgbClr val="760000"/>
                </a:solidFill>
              </a:defRPr>
            </a:lvl2pPr>
            <a:lvl3pPr>
              <a:defRPr>
                <a:solidFill>
                  <a:srgbClr val="760000"/>
                </a:solidFill>
              </a:defRPr>
            </a:lvl3pPr>
            <a:lvl4pPr>
              <a:defRPr>
                <a:solidFill>
                  <a:srgbClr val="760000"/>
                </a:solidFill>
              </a:defRPr>
            </a:lvl4pPr>
            <a:lvl5pPr>
              <a:defRPr>
                <a:solidFill>
                  <a:srgbClr val="76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19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19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98572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46262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76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 algn="ctr">
              <a:defRPr sz="2400">
                <a:solidFill>
                  <a:srgbClr val="760000"/>
                </a:solidFill>
              </a:defRPr>
            </a:lvl1pPr>
            <a:lvl2pPr algn="ctr">
              <a:defRPr sz="2000">
                <a:solidFill>
                  <a:srgbClr val="760000"/>
                </a:solidFill>
              </a:defRPr>
            </a:lvl2pPr>
            <a:lvl3pPr algn="ctr">
              <a:defRPr sz="1800">
                <a:solidFill>
                  <a:srgbClr val="760000"/>
                </a:solidFill>
              </a:defRPr>
            </a:lvl3pPr>
            <a:lvl4pPr algn="ctr">
              <a:defRPr sz="1600">
                <a:solidFill>
                  <a:srgbClr val="760000"/>
                </a:solidFill>
              </a:defRPr>
            </a:lvl4pPr>
            <a:lvl5pPr algn="ctr">
              <a:defRPr sz="1600">
                <a:solidFill>
                  <a:srgbClr val="76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76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1"/>
            <a:ext cx="4041775" cy="3035058"/>
          </a:xfrm>
        </p:spPr>
        <p:txBody>
          <a:bodyPr/>
          <a:lstStyle>
            <a:lvl1pPr algn="ctr">
              <a:defRPr sz="2400">
                <a:solidFill>
                  <a:srgbClr val="760000"/>
                </a:solidFill>
              </a:defRPr>
            </a:lvl1pPr>
            <a:lvl2pPr algn="ctr">
              <a:defRPr sz="2000">
                <a:solidFill>
                  <a:srgbClr val="760000"/>
                </a:solidFill>
              </a:defRPr>
            </a:lvl2pPr>
            <a:lvl3pPr algn="ctr">
              <a:defRPr sz="1800">
                <a:solidFill>
                  <a:srgbClr val="760000"/>
                </a:solidFill>
              </a:defRPr>
            </a:lvl3pPr>
            <a:lvl4pPr algn="ctr">
              <a:defRPr sz="1600">
                <a:solidFill>
                  <a:srgbClr val="760000"/>
                </a:solidFill>
              </a:defRPr>
            </a:lvl4pPr>
            <a:lvl5pPr algn="ctr">
              <a:defRPr sz="1600">
                <a:solidFill>
                  <a:srgbClr val="7600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803345"/>
            <a:ext cx="7940660" cy="1527050"/>
          </a:xfrm>
        </p:spPr>
        <p:txBody>
          <a:bodyPr>
            <a:no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887115"/>
            <a:ext cx="7940660" cy="610820"/>
          </a:xfrm>
        </p:spPr>
        <p:txBody>
          <a:bodyPr>
            <a:noAutofit/>
          </a:bodyPr>
          <a:lstStyle/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5811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2014-02-15T15:15:42Z</dcterms:created>
  <dcterms:modified xsi:type="dcterms:W3CDTF">2014-02-15T15:15:47Z</dcterms:modified>
</cp:coreProperties>
</file>