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0000"/>
    <a:srgbClr val="253600"/>
    <a:srgbClr val="FF7347"/>
    <a:srgbClr val="0097CC"/>
    <a:srgbClr val="2597FF"/>
    <a:srgbClr val="FF750D"/>
    <a:srgbClr val="D68B1C"/>
    <a:srgbClr val="FF9E1D"/>
    <a:srgbClr val="552579"/>
    <a:srgbClr val="D096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157C81-A631-453D-A0D5-D9B356DE6522}" type="datetimeFigureOut">
              <a:rPr lang="en-US" smtClean="0"/>
              <a:t>2/15/2014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395033-77EC-49F8-BD75-24272AF8B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742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6" y="4956050"/>
            <a:ext cx="8246069" cy="763524"/>
          </a:xfrm>
          <a:effectLst/>
        </p:spPr>
        <p:txBody>
          <a:bodyPr>
            <a:normAutofit/>
          </a:bodyPr>
          <a:lstStyle>
            <a:lvl1pPr algn="ctr">
              <a:defRPr sz="3600">
                <a:solidFill>
                  <a:srgbClr val="760000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6" y="5719575"/>
            <a:ext cx="8246070" cy="610821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749245"/>
            <a:ext cx="8093365" cy="610820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360064"/>
            <a:ext cx="8093365" cy="3817625"/>
          </a:xfrm>
        </p:spPr>
        <p:txBody>
          <a:bodyPr/>
          <a:lstStyle>
            <a:lvl1pPr algn="l">
              <a:defRPr sz="2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algn="l"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 algn="l"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 algn="l"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 algn="l"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4130" y="527605"/>
            <a:ext cx="6260904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>
                      <a:alpha val="61000"/>
                    </a:scheme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4129" y="1443835"/>
            <a:ext cx="6260905" cy="427574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749245"/>
            <a:ext cx="8229600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491897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3121759"/>
            <a:ext cx="4040188" cy="3054101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491897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3121760"/>
            <a:ext cx="4041775" cy="3054101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4803345"/>
            <a:ext cx="7940660" cy="1068935"/>
          </a:xfrm>
        </p:spPr>
        <p:txBody>
          <a:bodyPr>
            <a:noAutofit/>
          </a:bodyPr>
          <a:lstStyle/>
          <a:p>
            <a:r>
              <a:rPr lang="en-US" dirty="0"/>
              <a:t>Click to edit </a:t>
            </a:r>
            <a:r>
              <a:rPr lang="en-US" dirty="0" smtClean="0"/>
              <a:t>Master </a:t>
            </a: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719575"/>
            <a:ext cx="7940660" cy="610820"/>
          </a:xfrm>
        </p:spPr>
        <p:txBody>
          <a:bodyPr>
            <a:noAutofit/>
          </a:bodyPr>
          <a:lstStyle/>
          <a:p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Click to edit Master subtitle style</a:t>
            </a:r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360064"/>
            <a:ext cx="8093365" cy="3817625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6642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2014-02-15T15:14:51Z</dcterms:created>
  <dcterms:modified xsi:type="dcterms:W3CDTF">2014-02-15T15:14:58Z</dcterms:modified>
</cp:coreProperties>
</file>