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253600"/>
    <a:srgbClr val="FF7347"/>
    <a:srgbClr val="0097CC"/>
    <a:srgbClr val="2597FF"/>
    <a:srgbClr val="FF750D"/>
    <a:srgbClr val="D68B1C"/>
    <a:srgbClr val="FF9E1D"/>
    <a:srgbClr val="552579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57C81-A631-453D-A0D5-D9B356DE6522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5033-77EC-49F8-BD75-24272AF8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6" y="4956050"/>
            <a:ext cx="8246069" cy="763524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76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719575"/>
            <a:ext cx="8246070" cy="61082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093365" cy="61082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60064"/>
            <a:ext cx="8093365" cy="3817625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527605"/>
            <a:ext cx="626090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1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443835"/>
            <a:ext cx="626090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491897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121759"/>
            <a:ext cx="4040188" cy="305410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491897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121760"/>
            <a:ext cx="4041775" cy="305410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803345"/>
            <a:ext cx="7940660" cy="1068935"/>
          </a:xfrm>
        </p:spPr>
        <p:txBody>
          <a:bodyPr>
            <a:no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719575"/>
            <a:ext cx="7940660" cy="61082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 to edit Master subtitle style</a:t>
            </a: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60064"/>
            <a:ext cx="8093365" cy="3817625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64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2014-02-15T15:14:51Z</dcterms:created>
  <dcterms:modified xsi:type="dcterms:W3CDTF">2014-02-15T15:14:58Z</dcterms:modified>
</cp:coreProperties>
</file>