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97CC"/>
    <a:srgbClr val="FF750D"/>
    <a:srgbClr val="D68B1C"/>
    <a:srgbClr val="253600"/>
    <a:srgbClr val="760000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6E7D2-BCC4-4045-8FE6-03BD4C1F6E1B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E6493-CFE7-4EDD-A763-E72A00D4E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66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803345"/>
            <a:ext cx="763525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9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566870"/>
            <a:ext cx="763525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093365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093365" cy="4275740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1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Slide Title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Slide Title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851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2014-02-15T15:14:13Z</dcterms:created>
  <dcterms:modified xsi:type="dcterms:W3CDTF">2014-02-15T15:14:21Z</dcterms:modified>
</cp:coreProperties>
</file>