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97FF"/>
    <a:srgbClr val="0097CC"/>
    <a:srgbClr val="FF750D"/>
    <a:srgbClr val="D68B1C"/>
    <a:srgbClr val="253600"/>
    <a:srgbClr val="760000"/>
    <a:srgbClr val="FF9E1D"/>
    <a:srgbClr val="552579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26E7D2-BCC4-4045-8FE6-03BD4C1F6E1B}" type="datetimeFigureOut">
              <a:rPr lang="en-US" smtClean="0"/>
              <a:t>2/15/2014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7E6493-CFE7-4EDD-A763-E72A00D4E2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066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75" y="4803345"/>
            <a:ext cx="7635250" cy="763525"/>
          </a:xfrm>
          <a:effectLst/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9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5566870"/>
            <a:ext cx="7635250" cy="61082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FFFF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093365" cy="610820"/>
          </a:xfrm>
        </p:spPr>
        <p:txBody>
          <a:bodyPr>
            <a:normAutofit/>
          </a:bodyPr>
          <a:lstStyle>
            <a:lvl1pPr algn="ctr">
              <a:defRPr sz="360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093365" cy="4275740"/>
          </a:xfrm>
        </p:spPr>
        <p:txBody>
          <a:bodyPr/>
          <a:lstStyle>
            <a:lvl1pPr algn="ctr">
              <a:defRPr sz="2800">
                <a:solidFill>
                  <a:schemeClr val="bg1"/>
                </a:solidFill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720" y="527605"/>
            <a:ext cx="6719019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1" y="1443835"/>
            <a:ext cx="6719019" cy="4275740"/>
          </a:xfrm>
        </p:spPr>
        <p:txBody>
          <a:bodyPr/>
          <a:lstStyle>
            <a:lvl1pPr>
              <a:defRPr sz="28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522475"/>
            <a:ext cx="8229600" cy="532180"/>
          </a:xfrm>
        </p:spPr>
        <p:txBody>
          <a:bodyPr>
            <a:normAutofit/>
          </a:bodyPr>
          <a:lstStyle>
            <a:lvl1pPr algn="ctr">
              <a:defRPr sz="360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054655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84517"/>
            <a:ext cx="4040188" cy="3035058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054655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684518"/>
            <a:ext cx="4041775" cy="3035058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4497935"/>
            <a:ext cx="7940660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261461"/>
            <a:ext cx="7940660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Slide Title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Slide Title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7851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2014-02-15T15:14:13Z</dcterms:created>
  <dcterms:modified xsi:type="dcterms:W3CDTF">2014-02-15T15:14:21Z</dcterms:modified>
</cp:coreProperties>
</file>