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0097CC"/>
    <a:srgbClr val="FF750D"/>
    <a:srgbClr val="D68B1C"/>
    <a:srgbClr val="253600"/>
    <a:srgbClr val="760000"/>
    <a:srgbClr val="FF9E1D"/>
    <a:srgbClr val="552579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DFB21-90A1-4287-B209-BB60F48B2C95}" type="datetimeFigureOut">
              <a:rPr lang="en-US" smtClean="0"/>
              <a:t>2/15/2014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DC001-E941-4E25-B924-35427F872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527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4497935"/>
            <a:ext cx="7635250" cy="763525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5261460"/>
            <a:ext cx="763525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2597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093365" cy="610820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093365" cy="4275740"/>
          </a:xfr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527605"/>
            <a:ext cx="6719019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1" y="1443835"/>
            <a:ext cx="671901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229600" cy="532180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54655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84517"/>
            <a:ext cx="4040188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54655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84518"/>
            <a:ext cx="4041775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497935"/>
            <a:ext cx="7940660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261461"/>
            <a:ext cx="7940660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710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2014-02-15T15:13:41Z</dcterms:created>
  <dcterms:modified xsi:type="dcterms:W3CDTF">2014-02-15T15:13:46Z</dcterms:modified>
</cp:coreProperties>
</file>