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0097CC"/>
    <a:srgbClr val="FF750D"/>
    <a:srgbClr val="D68B1C"/>
    <a:srgbClr val="253600"/>
    <a:srgbClr val="760000"/>
    <a:srgbClr val="FF9E1D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DFB21-90A1-4287-B209-BB60F48B2C95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DC001-E941-4E25-B924-35427F872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2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497935"/>
            <a:ext cx="7635250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261460"/>
            <a:ext cx="763525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2597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093365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093365" cy="4275740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5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040188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5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8"/>
            <a:ext cx="404177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1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6710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2014-02-15T15:13:41Z</dcterms:created>
  <dcterms:modified xsi:type="dcterms:W3CDTF">2014-02-15T15:13:46Z</dcterms:modified>
</cp:coreProperties>
</file>