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600"/>
    <a:srgbClr val="FF7347"/>
    <a:srgbClr val="0097CC"/>
    <a:srgbClr val="2597FF"/>
    <a:srgbClr val="FF750D"/>
    <a:srgbClr val="D68B1C"/>
    <a:srgbClr val="760000"/>
    <a:srgbClr val="FF9E1D"/>
    <a:srgbClr val="552579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E117-3F74-489E-9DB1-8302408B33A5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A9594-E88D-49A7-AA94-B564F119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2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6" y="3887115"/>
            <a:ext cx="8246069" cy="1221639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108755"/>
            <a:ext cx="8246070" cy="610821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09336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093365" cy="4886560"/>
          </a:xfrm>
        </p:spPr>
        <p:txBody>
          <a:bodyPr/>
          <a:lstStyle>
            <a:lvl1pPr algn="l">
              <a:defRPr sz="2800">
                <a:solidFill>
                  <a:srgbClr val="253600"/>
                </a:solidFill>
              </a:defRPr>
            </a:lvl1pPr>
            <a:lvl2pPr algn="l">
              <a:defRPr>
                <a:solidFill>
                  <a:srgbClr val="253600"/>
                </a:solidFill>
              </a:defRPr>
            </a:lvl2pPr>
            <a:lvl3pPr algn="l">
              <a:defRPr>
                <a:solidFill>
                  <a:srgbClr val="253600"/>
                </a:solidFill>
              </a:defRPr>
            </a:lvl3pPr>
            <a:lvl4pPr algn="l">
              <a:defRPr>
                <a:solidFill>
                  <a:srgbClr val="253600"/>
                </a:solidFill>
              </a:defRPr>
            </a:lvl4pPr>
            <a:lvl5pPr algn="l">
              <a:defRPr>
                <a:solidFill>
                  <a:srgbClr val="253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687172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443835"/>
            <a:ext cx="6871724" cy="4275740"/>
          </a:xfrm>
        </p:spPr>
        <p:txBody>
          <a:bodyPr/>
          <a:lstStyle>
            <a:lvl1pPr>
              <a:defRPr sz="2800">
                <a:solidFill>
                  <a:srgbClr val="253600"/>
                </a:solidFill>
              </a:defRPr>
            </a:lvl1pPr>
            <a:lvl2pPr>
              <a:defRPr>
                <a:solidFill>
                  <a:srgbClr val="253600"/>
                </a:solidFill>
              </a:defRPr>
            </a:lvl2pPr>
            <a:lvl3pPr>
              <a:defRPr>
                <a:solidFill>
                  <a:srgbClr val="253600"/>
                </a:solidFill>
              </a:defRPr>
            </a:lvl3pPr>
            <a:lvl4pPr>
              <a:defRPr>
                <a:solidFill>
                  <a:srgbClr val="253600"/>
                </a:solidFill>
              </a:defRPr>
            </a:lvl4pPr>
            <a:lvl5pPr>
              <a:defRPr>
                <a:solidFill>
                  <a:srgbClr val="253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77497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59"/>
            <a:ext cx="4040188" cy="3970330"/>
          </a:xfrm>
        </p:spPr>
        <p:txBody>
          <a:bodyPr/>
          <a:lstStyle>
            <a:lvl1pPr algn="ctr">
              <a:defRPr sz="2400">
                <a:solidFill>
                  <a:srgbClr val="253600"/>
                </a:solidFill>
              </a:defRPr>
            </a:lvl1pPr>
            <a:lvl2pPr algn="ctr">
              <a:defRPr sz="2000">
                <a:solidFill>
                  <a:srgbClr val="253600"/>
                </a:solidFill>
              </a:defRPr>
            </a:lvl2pPr>
            <a:lvl3pPr algn="ctr">
              <a:defRPr sz="1800">
                <a:solidFill>
                  <a:srgbClr val="253600"/>
                </a:solidFill>
              </a:defRPr>
            </a:lvl3pPr>
            <a:lvl4pPr algn="ctr">
              <a:defRPr sz="1600">
                <a:solidFill>
                  <a:srgbClr val="253600"/>
                </a:solidFill>
              </a:defRPr>
            </a:lvl4pPr>
            <a:lvl5pPr algn="ctr">
              <a:defRPr sz="1600">
                <a:solidFill>
                  <a:srgbClr val="2536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970330"/>
          </a:xfrm>
        </p:spPr>
        <p:txBody>
          <a:bodyPr/>
          <a:lstStyle>
            <a:lvl1pPr algn="ctr">
              <a:defRPr sz="2400">
                <a:solidFill>
                  <a:srgbClr val="253600"/>
                </a:solidFill>
              </a:defRPr>
            </a:lvl1pPr>
            <a:lvl2pPr algn="ctr">
              <a:defRPr sz="2000">
                <a:solidFill>
                  <a:srgbClr val="253600"/>
                </a:solidFill>
              </a:defRPr>
            </a:lvl2pPr>
            <a:lvl3pPr algn="ctr">
              <a:defRPr sz="1800">
                <a:solidFill>
                  <a:srgbClr val="253600"/>
                </a:solidFill>
              </a:defRPr>
            </a:lvl3pPr>
            <a:lvl4pPr algn="ctr">
              <a:defRPr sz="1600">
                <a:solidFill>
                  <a:srgbClr val="253600"/>
                </a:solidFill>
              </a:defRPr>
            </a:lvl4pPr>
            <a:lvl5pPr algn="ctr">
              <a:defRPr sz="1600">
                <a:solidFill>
                  <a:srgbClr val="2536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3734410"/>
            <a:ext cx="7940660" cy="1374345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Click to edit </a:t>
            </a:r>
            <a:r>
              <a:rPr lang="en-US" dirty="0" smtClean="0"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schemeClr val="tx1"/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Master </a:t>
            </a:r>
            <a:r>
              <a:rPr lang="en-US" dirty="0"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108755"/>
            <a:ext cx="7940660" cy="61082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Click to edit Master subtitle style</a:t>
            </a: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093365" cy="4581150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46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2014-02-15T15:12:56Z</dcterms:created>
  <dcterms:modified xsi:type="dcterms:W3CDTF">2014-02-15T15:13:11Z</dcterms:modified>
</cp:coreProperties>
</file>