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9" r:id="rId4"/>
    <p:sldId id="258" r:id="rId5"/>
    <p:sldId id="260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53600"/>
    <a:srgbClr val="FF7347"/>
    <a:srgbClr val="0097CC"/>
    <a:srgbClr val="2597FF"/>
    <a:srgbClr val="FF750D"/>
    <a:srgbClr val="D68B1C"/>
    <a:srgbClr val="760000"/>
    <a:srgbClr val="FF9E1D"/>
    <a:srgbClr val="552579"/>
    <a:srgbClr val="D0962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08" y="-110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2705" cy="15270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5E117-3F74-489E-9DB1-8302408B33A5}" type="datetimeFigureOut">
              <a:rPr lang="en-US" smtClean="0"/>
              <a:t>2/15/2014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A9594-E88D-49A7-AA94-B564F119A99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14296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ppttemplate.net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://slideonline.com/" TargetMode="Externa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Download free PowerPoint templates from </a:t>
            </a:r>
            <a:r>
              <a:rPr lang="en-US" smtClean="0">
                <a:hlinkClick r:id="rId3"/>
              </a:rPr>
              <a:t>http://ppttemplate.net/</a:t>
            </a:r>
            <a:r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- Later, you can also upload your finished presentations for free to </a:t>
            </a:r>
            <a:r>
              <a:rPr lang="en-US" smtClean="0">
                <a:hlinkClick r:id="rId4"/>
              </a:rPr>
              <a:t>http://slideonline.com/</a:t>
            </a:r>
            <a:endParaRPr kumimoji="0" lang="en-US" sz="1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46254F-9338-4BA9-B7AC-A66622A3D013}" type="slidenum">
              <a:rPr lang="en-US" smtClean="0">
                <a:solidFill>
                  <a:prstClr val="black"/>
                </a:solidFill>
              </a:rPr>
              <a:pPr/>
              <a:t>5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76743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448966" y="3887115"/>
            <a:ext cx="8246069" cy="1221639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966" y="5108755"/>
            <a:ext cx="8246070" cy="610821"/>
          </a:xfrm>
        </p:spPr>
        <p:txBody>
          <a:bodyPr>
            <a:normAutofit/>
          </a:bodyPr>
          <a:lstStyle>
            <a:lvl1pPr marL="0" indent="0" algn="r">
              <a:buNone/>
              <a:defRPr sz="28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1670" y="527605"/>
            <a:ext cx="8093365" cy="610820"/>
          </a:xfrm>
          <a:effectLst/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291130"/>
            <a:ext cx="8093365" cy="4886560"/>
          </a:xfrm>
        </p:spPr>
        <p:txBody>
          <a:bodyPr/>
          <a:lstStyle>
            <a:lvl1pPr algn="l">
              <a:defRPr sz="2800">
                <a:solidFill>
                  <a:srgbClr val="253600"/>
                </a:solidFill>
              </a:defRPr>
            </a:lvl1pPr>
            <a:lvl2pPr algn="l">
              <a:defRPr>
                <a:solidFill>
                  <a:srgbClr val="253600"/>
                </a:solidFill>
              </a:defRPr>
            </a:lvl2pPr>
            <a:lvl3pPr algn="l">
              <a:defRPr>
                <a:solidFill>
                  <a:srgbClr val="253600"/>
                </a:solidFill>
              </a:defRPr>
            </a:lvl3pPr>
            <a:lvl4pPr algn="l">
              <a:defRPr>
                <a:solidFill>
                  <a:srgbClr val="253600"/>
                </a:solidFill>
              </a:defRPr>
            </a:lvl4pPr>
            <a:lvl5pPr algn="l"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3310" y="527605"/>
            <a:ext cx="6871724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FF0000"/>
                </a:solidFill>
                <a:effectLst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23311" y="1443835"/>
            <a:ext cx="6871724" cy="4275740"/>
          </a:xfrm>
        </p:spPr>
        <p:txBody>
          <a:bodyPr/>
          <a:lstStyle>
            <a:lvl1pPr>
              <a:defRPr sz="2800">
                <a:solidFill>
                  <a:srgbClr val="253600"/>
                </a:solidFill>
              </a:defRPr>
            </a:lvl1pPr>
            <a:lvl2pPr>
              <a:defRPr>
                <a:solidFill>
                  <a:srgbClr val="253600"/>
                </a:solidFill>
              </a:defRPr>
            </a:lvl2pPr>
            <a:lvl3pPr>
              <a:defRPr>
                <a:solidFill>
                  <a:srgbClr val="253600"/>
                </a:solidFill>
              </a:defRPr>
            </a:lvl3pPr>
            <a:lvl4pPr>
              <a:defRPr>
                <a:solidFill>
                  <a:srgbClr val="253600"/>
                </a:solidFill>
              </a:defRPr>
            </a:lvl4pPr>
            <a:lvl5pPr>
              <a:defRPr>
                <a:solidFill>
                  <a:srgbClr val="2536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527605"/>
            <a:ext cx="8229600" cy="532180"/>
          </a:xfrm>
        </p:spPr>
        <p:txBody>
          <a:bodyPr>
            <a:normAutofit/>
          </a:bodyPr>
          <a:lstStyle>
            <a:lvl1pPr algn="r">
              <a:defRPr sz="360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577497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207359"/>
            <a:ext cx="4040188" cy="3970330"/>
          </a:xfrm>
        </p:spPr>
        <p:txBody>
          <a:bodyPr/>
          <a:lstStyle>
            <a:lvl1pPr algn="ctr">
              <a:defRPr sz="2400">
                <a:solidFill>
                  <a:srgbClr val="253600"/>
                </a:solidFill>
              </a:defRPr>
            </a:lvl1pPr>
            <a:lvl2pPr algn="ctr">
              <a:defRPr sz="2000">
                <a:solidFill>
                  <a:srgbClr val="253600"/>
                </a:solidFill>
              </a:defRPr>
            </a:lvl2pPr>
            <a:lvl3pPr algn="ctr">
              <a:defRPr sz="1800">
                <a:solidFill>
                  <a:srgbClr val="253600"/>
                </a:solidFill>
              </a:defRPr>
            </a:lvl3pPr>
            <a:lvl4pPr algn="ctr">
              <a:defRPr sz="1600">
                <a:solidFill>
                  <a:srgbClr val="253600"/>
                </a:solidFill>
              </a:defRPr>
            </a:lvl4pPr>
            <a:lvl5pPr algn="ctr"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577497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1">
                <a:solidFill>
                  <a:srgbClr val="FF0000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207360"/>
            <a:ext cx="4041775" cy="3970330"/>
          </a:xfrm>
        </p:spPr>
        <p:txBody>
          <a:bodyPr/>
          <a:lstStyle>
            <a:lvl1pPr algn="ctr">
              <a:defRPr sz="2400">
                <a:solidFill>
                  <a:srgbClr val="253600"/>
                </a:solidFill>
              </a:defRPr>
            </a:lvl1pPr>
            <a:lvl2pPr algn="ctr">
              <a:defRPr sz="2000">
                <a:solidFill>
                  <a:srgbClr val="253600"/>
                </a:solidFill>
              </a:defRPr>
            </a:lvl2pPr>
            <a:lvl3pPr algn="ctr">
              <a:defRPr sz="1800">
                <a:solidFill>
                  <a:srgbClr val="253600"/>
                </a:solidFill>
              </a:defRPr>
            </a:lvl3pPr>
            <a:lvl4pPr algn="ctr">
              <a:defRPr sz="1600">
                <a:solidFill>
                  <a:srgbClr val="253600"/>
                </a:solidFill>
              </a:defRPr>
            </a:lvl4pPr>
            <a:lvl5pPr algn="ctr">
              <a:defRPr sz="1600">
                <a:solidFill>
                  <a:srgbClr val="253600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2/15/2014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ppttemplate.net/?utm_source=ppt&amp;utm_medium=logo&amp;utm_term=thanksgiving&amp;utm_content=0056&amp;utm_campaign=ppt" TargetMode="Externa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://slideonline.com/?utm_source=ppt&amp;utm_medium=link&amp;utm_content=lastslide&amp;utm_campaign=ppt" TargetMode="External"/><Relationship Id="rId3" Type="http://schemas.openxmlformats.org/officeDocument/2006/relationships/hyperlink" Target="http://slideonline.com/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ppttemplate.net/?utm_source=ppt&amp;utm_medium=logo&amp;utm_term=thanksgiving&amp;utm_content=0056&amp;utm_campaign=ppt" TargetMode="External"/><Relationship Id="rId5" Type="http://schemas.openxmlformats.org/officeDocument/2006/relationships/hyperlink" Target="http://ppttemplate.net/?utm_source=ppt&amp;utm_medium=link&amp;utm_term=basic&amp;utm_content=lastslide&amp;utm_campaign=ppt" TargetMode="External"/><Relationship Id="rId4" Type="http://schemas.openxmlformats.org/officeDocument/2006/relationships/hyperlink" Target="https://twitter.com/ppttemplatenet" TargetMode="External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4375" y="3734410"/>
            <a:ext cx="7940660" cy="1374345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outerShdw blurRad="50800" dist="38100" dir="2700000" algn="tl" rotWithShape="0">
                    <a:schemeClr val="tx1"/>
                  </a:outerShdw>
                </a:effectLst>
              </a:rPr>
              <a:t>Click to edit </a:t>
            </a:r>
            <a:r>
              <a:rPr lang="en-US" dirty="0" smtClean="0">
                <a:effectLst>
                  <a:outerShdw blurRad="50800" dist="38100" dir="2700000" algn="tl" rotWithShape="0">
                    <a:schemeClr val="tx1"/>
                  </a:outerShdw>
                </a:effectLst>
              </a:rPr>
              <a:t/>
            </a:r>
            <a:br>
              <a:rPr lang="en-US" dirty="0" smtClean="0">
                <a:effectLst>
                  <a:outerShdw blurRad="50800" dist="38100" dir="2700000" algn="tl" rotWithShape="0">
                    <a:schemeClr val="tx1"/>
                  </a:outerShdw>
                </a:effectLst>
              </a:rPr>
            </a:br>
            <a:r>
              <a:rPr lang="en-US" dirty="0" smtClean="0">
                <a:effectLst>
                  <a:outerShdw blurRad="50800" dist="38100" dir="2700000" algn="tl" rotWithShape="0">
                    <a:schemeClr val="tx1"/>
                  </a:outerShdw>
                </a:effectLst>
              </a:rPr>
              <a:t>Master </a:t>
            </a:r>
            <a:r>
              <a:rPr lang="en-US" dirty="0">
                <a:effectLst>
                  <a:outerShdw blurRad="50800" dist="38100" dir="2700000" algn="tl" rotWithShape="0">
                    <a:schemeClr val="tx1"/>
                  </a:outerShdw>
                </a:effectLst>
              </a:rPr>
              <a:t>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5108755"/>
            <a:ext cx="7940660" cy="610820"/>
          </a:xfrm>
        </p:spPr>
        <p:txBody>
          <a:bodyPr>
            <a:noAutofit/>
          </a:bodyPr>
          <a:lstStyle/>
          <a:p>
            <a:r>
              <a:rPr lang="en-US" dirty="0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Click to edit Master subtitle style</a:t>
            </a:r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596540"/>
            <a:ext cx="8093365" cy="4581150"/>
          </a:xfrm>
        </p:spPr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Make Effective Presentations</a:t>
            </a:r>
          </a:p>
          <a:p>
            <a:r>
              <a:rPr lang="en-US" dirty="0" smtClean="0"/>
              <a:t>Using Awesome Backgrounds</a:t>
            </a:r>
          </a:p>
          <a:p>
            <a:r>
              <a:rPr lang="en-US" dirty="0" smtClean="0"/>
              <a:t>Engage your Audience</a:t>
            </a:r>
          </a:p>
          <a:p>
            <a:r>
              <a:rPr lang="en-US" dirty="0" smtClean="0"/>
              <a:t>Capture Audience Attention</a:t>
            </a:r>
          </a:p>
        </p:txBody>
      </p:sp>
      <p:pic>
        <p:nvPicPr>
          <p:cNvPr id="6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674" y="6531587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Slide Title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mtClean="0"/>
              <a:t>Product A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smtClean="0"/>
              <a:t>Feature 1</a:t>
            </a:r>
          </a:p>
          <a:p>
            <a:r>
              <a:rPr lang="en-US" smtClean="0"/>
              <a:t>Feature 2</a:t>
            </a:r>
          </a:p>
          <a:p>
            <a:r>
              <a:rPr lang="en-US" smtClean="0"/>
              <a:t>Feature 3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mtClean="0"/>
              <a:t>Product B</a:t>
            </a:r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en-US" dirty="0" smtClean="0"/>
              <a:t>Feature 1</a:t>
            </a:r>
          </a:p>
          <a:p>
            <a:r>
              <a:rPr lang="en-US" dirty="0" smtClean="0"/>
              <a:t>Feature 2</a:t>
            </a:r>
          </a:p>
          <a:p>
            <a:r>
              <a:rPr lang="en-US" dirty="0" smtClean="0"/>
              <a:t>Feature 3</a:t>
            </a:r>
            <a:endParaRPr lang="en-US" dirty="0"/>
          </a:p>
        </p:txBody>
      </p:sp>
      <p:pic>
        <p:nvPicPr>
          <p:cNvPr id="9" name="Picture 2" descr="E:\cloud\drive\websites\ppttemplate\ppt\logo-ppttemplate.pn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310" y="6525919"/>
            <a:ext cx="1161288" cy="250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78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"/>
          <p:cNvSpPr txBox="1">
            <a:spLocks/>
          </p:cNvSpPr>
          <p:nvPr/>
        </p:nvSpPr>
        <p:spPr>
          <a:xfrm>
            <a:off x="4876800" y="2819400"/>
            <a:ext cx="40385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Did you know?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smtClean="0">
                <a:solidFill>
                  <a:prstClr val="black"/>
                </a:solidFill>
              </a:rPr>
              <a:t>When you finish your PowerPoint presentation, you can upload it to:</a:t>
            </a:r>
          </a:p>
          <a:p>
            <a:pPr marL="0" indent="0" algn="ctr">
              <a:buFontTx/>
              <a:buNone/>
            </a:pPr>
            <a:endParaRPr lang="en-US" sz="160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3"/>
              </a:rPr>
              <a:t>SlideOnline.com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3" name="Content Placeholder 1"/>
          <p:cNvSpPr txBox="1">
            <a:spLocks/>
          </p:cNvSpPr>
          <p:nvPr/>
        </p:nvSpPr>
        <p:spPr>
          <a:xfrm>
            <a:off x="228600" y="2819400"/>
            <a:ext cx="4190999" cy="3886200"/>
          </a:xfrm>
          <a:prstGeom prst="rect">
            <a:avLst/>
          </a:prstGeom>
          <a:solidFill>
            <a:schemeClr val="tx2">
              <a:lumMod val="60000"/>
              <a:lumOff val="40000"/>
              <a:alpha val="11000"/>
            </a:schemeClr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Tx/>
              <a:buNone/>
            </a:pPr>
            <a:r>
              <a:rPr lang="en-US" smtClean="0">
                <a:solidFill>
                  <a:prstClr val="black"/>
                </a:solidFill>
              </a:rPr>
              <a:t>Congratulations</a:t>
            </a:r>
            <a:endParaRPr lang="en-US" sz="20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1600" dirty="0" smtClean="0">
                <a:solidFill>
                  <a:prstClr val="black"/>
                </a:solidFill>
              </a:rPr>
              <a:t>You can use </a:t>
            </a:r>
            <a:r>
              <a:rPr lang="en-US" sz="1600" smtClean="0">
                <a:solidFill>
                  <a:prstClr val="black"/>
                </a:solidFill>
              </a:rPr>
              <a:t>this free PowerPoint </a:t>
            </a:r>
            <a:r>
              <a:rPr lang="en-US" sz="1600" dirty="0" smtClean="0">
                <a:solidFill>
                  <a:prstClr val="black"/>
                </a:solidFill>
              </a:rPr>
              <a:t>template </a:t>
            </a:r>
            <a:r>
              <a:rPr lang="en-US" sz="1600" smtClean="0">
                <a:solidFill>
                  <a:prstClr val="black"/>
                </a:solidFill>
              </a:rPr>
              <a:t>for your own presentations.  Follow </a:t>
            </a:r>
            <a:r>
              <a:rPr lang="en-US" sz="1600" dirty="0" smtClean="0">
                <a:solidFill>
                  <a:prstClr val="black"/>
                </a:solidFill>
              </a:rPr>
              <a:t>us </a:t>
            </a:r>
            <a:r>
              <a:rPr lang="en-US" sz="1600" smtClean="0">
                <a:solidFill>
                  <a:prstClr val="black"/>
                </a:solidFill>
              </a:rPr>
              <a:t>on Twitter </a:t>
            </a:r>
            <a:r>
              <a:rPr lang="en-US" sz="1600" smtClean="0">
                <a:solidFill>
                  <a:prstClr val="black"/>
                </a:solidFill>
                <a:hlinkClick r:id="rId4"/>
              </a:rPr>
              <a:t>@ppttemplatenet</a:t>
            </a:r>
            <a:r>
              <a:rPr lang="en-US" sz="1600" smtClean="0">
                <a:solidFill>
                  <a:prstClr val="black"/>
                </a:solidFill>
              </a:rPr>
              <a:t> </a:t>
            </a: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endParaRPr lang="en-US" sz="1600" dirty="0" smtClean="0">
              <a:solidFill>
                <a:prstClr val="black"/>
              </a:solidFill>
            </a:endParaRPr>
          </a:p>
          <a:p>
            <a:pPr marL="0" indent="0" algn="ctr">
              <a:buFontTx/>
              <a:buNone/>
            </a:pPr>
            <a:r>
              <a:rPr lang="en-US" sz="2400" smtClean="0">
                <a:solidFill>
                  <a:prstClr val="black"/>
                </a:solidFill>
                <a:hlinkClick r:id="rId5"/>
              </a:rPr>
              <a:t>PPTTemplate.net</a:t>
            </a:r>
            <a:endParaRPr lang="en-US" sz="2400" dirty="0" smtClean="0">
              <a:solidFill>
                <a:prstClr val="black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-3629" y="1135093"/>
            <a:ext cx="9144000" cy="9561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" name="Group 12"/>
          <p:cNvGrpSpPr/>
          <p:nvPr/>
        </p:nvGrpSpPr>
        <p:grpSpPr>
          <a:xfrm>
            <a:off x="457200" y="1092686"/>
            <a:ext cx="853971" cy="1040914"/>
            <a:chOff x="6522100" y="381000"/>
            <a:chExt cx="1250300" cy="1524000"/>
          </a:xfrm>
        </p:grpSpPr>
        <p:sp>
          <p:nvSpPr>
            <p:cNvPr id="14" name="Freeform 13"/>
            <p:cNvSpPr/>
            <p:nvPr userDrawn="1"/>
          </p:nvSpPr>
          <p:spPr>
            <a:xfrm>
              <a:off x="7695029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5" name="Isosceles Triangle 14"/>
            <p:cNvSpPr/>
            <p:nvPr userDrawn="1"/>
          </p:nvSpPr>
          <p:spPr>
            <a:xfrm flipV="1">
              <a:off x="6550567" y="381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6" name="Freeform 15"/>
            <p:cNvSpPr/>
            <p:nvPr userDrawn="1"/>
          </p:nvSpPr>
          <p:spPr>
            <a:xfrm flipH="1">
              <a:off x="6522100" y="381116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7" name="Freeform 16"/>
            <p:cNvSpPr/>
            <p:nvPr userDrawn="1"/>
          </p:nvSpPr>
          <p:spPr>
            <a:xfrm flipV="1">
              <a:off x="7695029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8" name="Freeform 17"/>
            <p:cNvSpPr/>
            <p:nvPr userDrawn="1"/>
          </p:nvSpPr>
          <p:spPr>
            <a:xfrm flipH="1" flipV="1">
              <a:off x="6522100" y="1843029"/>
              <a:ext cx="77371" cy="61971"/>
            </a:xfrm>
            <a:custGeom>
              <a:avLst/>
              <a:gdLst/>
              <a:ahLst/>
              <a:cxnLst/>
              <a:rect l="l" t="t" r="r" b="b"/>
              <a:pathLst>
                <a:path w="242596" h="194310">
                  <a:moveTo>
                    <a:pt x="150495" y="0"/>
                  </a:moveTo>
                  <a:lnTo>
                    <a:pt x="152682" y="2754"/>
                  </a:lnTo>
                  <a:lnTo>
                    <a:pt x="242596" y="194310"/>
                  </a:lnTo>
                  <a:lnTo>
                    <a:pt x="0" y="194310"/>
                  </a:lnTo>
                  <a:close/>
                </a:path>
              </a:pathLst>
            </a:cu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  <p:sp>
          <p:nvSpPr>
            <p:cNvPr id="19" name="Isosceles Triangle 18"/>
            <p:cNvSpPr/>
            <p:nvPr userDrawn="1"/>
          </p:nvSpPr>
          <p:spPr>
            <a:xfrm>
              <a:off x="6550567" y="1143000"/>
              <a:ext cx="1193067" cy="762000"/>
            </a:xfrm>
            <a:prstGeom prst="triangle">
              <a:avLst/>
            </a:prstGeom>
            <a:solidFill>
              <a:srgbClr val="00B0F0">
                <a:alpha val="86667"/>
              </a:srgbClr>
            </a:solidFill>
            <a:ln>
              <a:noFill/>
            </a:ln>
            <a:effectLst>
              <a:outerShdw blurRad="88900" dist="38100" dir="16200000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lvl="0" algn="ctr"/>
              <a:endParaRPr lang="en-US"/>
            </a:p>
          </p:txBody>
        </p:sp>
      </p:grpSp>
      <p:sp>
        <p:nvSpPr>
          <p:cNvPr id="20" name="Title 1"/>
          <p:cNvSpPr txBox="1">
            <a:spLocks/>
          </p:cNvSpPr>
          <p:nvPr/>
        </p:nvSpPr>
        <p:spPr>
          <a:xfrm>
            <a:off x="1905000" y="1288210"/>
            <a:ext cx="68580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r"/>
            <a:r>
              <a:rPr lang="en-US" smtClean="0"/>
              <a:t>Download More Free PowerPoint Templates</a:t>
            </a:r>
            <a:endParaRPr lang="en-US"/>
          </a:p>
        </p:txBody>
      </p:sp>
      <p:pic>
        <p:nvPicPr>
          <p:cNvPr id="21" name="Picture 2" descr="E:\cloud\drive\websites\ppttemplate\ppt\logo-ppttemplate.pn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75" y="5719575"/>
            <a:ext cx="3314701" cy="71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itle 1"/>
          <p:cNvSpPr txBox="1">
            <a:spLocks/>
          </p:cNvSpPr>
          <p:nvPr/>
        </p:nvSpPr>
        <p:spPr>
          <a:xfrm>
            <a:off x="457200" y="304800"/>
            <a:ext cx="77724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r>
              <a:rPr lang="en-US" smtClean="0">
                <a:solidFill>
                  <a:schemeClr val="tx1"/>
                </a:solidFill>
                <a:effectLst/>
              </a:rPr>
              <a:t>And now what?</a:t>
            </a:r>
            <a:endParaRPr lang="en-US">
              <a:solidFill>
                <a:schemeClr val="tx1"/>
              </a:solidFill>
              <a:effectLst/>
            </a:endParaRPr>
          </a:p>
        </p:txBody>
      </p:sp>
      <p:pic>
        <p:nvPicPr>
          <p:cNvPr id="1027" name="Picture 3" descr="E:\cloud\drive\websites\ppttemplate\ppt\logo-slideonline.png">
            <a:hlinkClick r:id="rId8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791200"/>
            <a:ext cx="3474720" cy="723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itle 1"/>
          <p:cNvSpPr txBox="1">
            <a:spLocks/>
          </p:cNvSpPr>
          <p:nvPr/>
        </p:nvSpPr>
        <p:spPr>
          <a:xfrm>
            <a:off x="228600" y="2133600"/>
            <a:ext cx="8686800" cy="61938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lang="en-US" sz="2400" kern="120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/>
                  </a:outerShdw>
                </a:effectLst>
                <a:latin typeface="Arial" pitchFamily="34" charset="0"/>
                <a:ea typeface="+mj-ea"/>
                <a:cs typeface="Arial" pitchFamily="34" charset="0"/>
              </a:defRPr>
            </a:lvl1pPr>
          </a:lstStyle>
          <a:p>
            <a:pPr algn="ctr"/>
            <a:r>
              <a:rPr lang="en-US" sz="1400" smtClean="0">
                <a:solidFill>
                  <a:schemeClr val="tx1"/>
                </a:solidFill>
                <a:effectLst/>
              </a:rPr>
              <a:t>You can safely delete this slide, but please consider to read below:</a:t>
            </a:r>
            <a:endParaRPr lang="en-US" sz="1400"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54675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143</Words>
  <Application>Microsoft Office PowerPoint</Application>
  <PresentationFormat>On-screen Show (4:3)</PresentationFormat>
  <Paragraphs>37</Paragraphs>
  <Slides>5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Click to edit  Master title style</vt:lpstr>
      <vt:lpstr>Slide Title</vt:lpstr>
      <vt:lpstr>Slide Title</vt:lpstr>
      <vt:lpstr>Slide Title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2014-02-15T15:12:56Z</dcterms:created>
  <dcterms:modified xsi:type="dcterms:W3CDTF">2014-02-15T15:13:11Z</dcterms:modified>
</cp:coreProperties>
</file>