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3600"/>
    <a:srgbClr val="0097CC"/>
    <a:srgbClr val="2597FF"/>
    <a:srgbClr val="FF750D"/>
    <a:srgbClr val="D68B1C"/>
    <a:srgbClr val="760000"/>
    <a:srgbClr val="FF9E1D"/>
    <a:srgbClr val="552579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1FEA20-4EE9-4D32-A5A9-D82E4DFC05B2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7D8B1E-6C0F-4CFF-8A2E-780D93A18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372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345230"/>
            <a:ext cx="7635250" cy="76352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108755"/>
            <a:ext cx="763525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09336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093365" cy="4275740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4128" y="527605"/>
            <a:ext cx="626090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4129" y="1443835"/>
            <a:ext cx="626090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730202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60064"/>
            <a:ext cx="4040188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730202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360065"/>
            <a:ext cx="4041775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497935"/>
            <a:ext cx="7940660" cy="763525"/>
          </a:xfrm>
        </p:spPr>
        <p:txBody>
          <a:bodyPr>
            <a:noAutofit/>
          </a:bodyPr>
          <a:lstStyle/>
          <a:p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Click to edit Master title style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261461"/>
            <a:ext cx="7940660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Slide Title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Slide Title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6390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2014-02-15T15:12:22Z</dcterms:created>
  <dcterms:modified xsi:type="dcterms:W3CDTF">2014-02-15T15:12:27Z</dcterms:modified>
</cp:coreProperties>
</file>