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0097CC"/>
    <a:srgbClr val="2597FF"/>
    <a:srgbClr val="FF750D"/>
    <a:srgbClr val="D68B1C"/>
    <a:srgbClr val="760000"/>
    <a:srgbClr val="FF9E1D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FEA20-4EE9-4D32-A5A9-D82E4DFC05B2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D8B1E-6C0F-4CFF-8A2E-780D93A18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7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345230"/>
            <a:ext cx="763525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108755"/>
            <a:ext cx="763525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09336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093365" cy="427574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28" y="527605"/>
            <a:ext cx="626090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29" y="1443835"/>
            <a:ext cx="626090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3020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4"/>
            <a:ext cx="4040188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3020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60065"/>
            <a:ext cx="404177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Click to edit Master title style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261461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Slide Title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Slide Title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390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2014-02-15T15:12:22Z</dcterms:created>
  <dcterms:modified xsi:type="dcterms:W3CDTF">2014-02-15T15:12:27Z</dcterms:modified>
</cp:coreProperties>
</file>