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60000"/>
    <a:srgbClr val="2597FF"/>
    <a:srgbClr val="0097CC"/>
    <a:srgbClr val="FF750D"/>
    <a:srgbClr val="D68B1C"/>
    <a:srgbClr val="253600"/>
    <a:srgbClr val="FF9E1D"/>
    <a:srgbClr val="552579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5CEF68-5BDE-409C-B1E7-969842CB4837}" type="datetimeFigureOut">
              <a:rPr lang="en-US" smtClean="0"/>
              <a:t>2/15/2014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219FF4-3AD6-464E-92F7-292CC28439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1226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1670" y="4650640"/>
            <a:ext cx="8093365" cy="1527051"/>
          </a:xfrm>
          <a:effectLst/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69" y="2665475"/>
            <a:ext cx="8093365" cy="1374345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rgbClr val="76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291130"/>
            <a:ext cx="8093365" cy="61082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901950"/>
            <a:ext cx="8093365" cy="4275740"/>
          </a:xfrm>
        </p:spPr>
        <p:txBody>
          <a:bodyPr/>
          <a:lstStyle>
            <a:lvl1pPr algn="l">
              <a:defRPr sz="2800">
                <a:solidFill>
                  <a:schemeClr val="bg1"/>
                </a:solidFill>
              </a:defRPr>
            </a:lvl1pPr>
            <a:lvl2pPr algn="l">
              <a:defRPr>
                <a:solidFill>
                  <a:schemeClr val="bg1"/>
                </a:solidFill>
              </a:defRPr>
            </a:lvl2pPr>
            <a:lvl3pPr algn="l">
              <a:defRPr>
                <a:solidFill>
                  <a:schemeClr val="bg1"/>
                </a:solidFill>
              </a:defRPr>
            </a:lvl3pPr>
            <a:lvl4pPr algn="l">
              <a:defRPr>
                <a:solidFill>
                  <a:schemeClr val="bg1"/>
                </a:solidFill>
              </a:defRPr>
            </a:lvl4pPr>
            <a:lvl5pPr algn="l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527605"/>
            <a:ext cx="6719019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1" y="1443835"/>
            <a:ext cx="6719019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443835"/>
            <a:ext cx="8229600" cy="53218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2054655"/>
            <a:ext cx="4040188" cy="639762"/>
          </a:xfrm>
        </p:spPr>
        <p:txBody>
          <a:bodyPr anchor="b"/>
          <a:lstStyle>
            <a:lvl1pPr marL="0" indent="0" algn="l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684517"/>
            <a:ext cx="4040188" cy="3035058"/>
          </a:xfrm>
        </p:spPr>
        <p:txBody>
          <a:bodyPr/>
          <a:lstStyle>
            <a:lvl1pPr algn="l">
              <a:defRPr sz="2400">
                <a:solidFill>
                  <a:schemeClr val="bg1"/>
                </a:solidFill>
              </a:defRPr>
            </a:lvl1pPr>
            <a:lvl2pPr algn="l">
              <a:defRPr sz="2000">
                <a:solidFill>
                  <a:schemeClr val="bg1"/>
                </a:solidFill>
              </a:defRPr>
            </a:lvl2pPr>
            <a:lvl3pPr algn="l">
              <a:defRPr sz="1800">
                <a:solidFill>
                  <a:schemeClr val="bg1"/>
                </a:solidFill>
              </a:defRPr>
            </a:lvl3pPr>
            <a:lvl4pPr algn="l">
              <a:defRPr sz="1600">
                <a:solidFill>
                  <a:schemeClr val="bg1"/>
                </a:solidFill>
              </a:defRPr>
            </a:lvl4pPr>
            <a:lvl5pPr algn="l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2054655"/>
            <a:ext cx="4041775" cy="639762"/>
          </a:xfrm>
        </p:spPr>
        <p:txBody>
          <a:bodyPr anchor="b"/>
          <a:lstStyle>
            <a:lvl1pPr marL="0" indent="0" algn="l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684518"/>
            <a:ext cx="4041775" cy="3035058"/>
          </a:xfrm>
        </p:spPr>
        <p:txBody>
          <a:bodyPr/>
          <a:lstStyle>
            <a:lvl1pPr algn="l">
              <a:defRPr sz="2400">
                <a:solidFill>
                  <a:schemeClr val="bg1"/>
                </a:solidFill>
              </a:defRPr>
            </a:lvl1pPr>
            <a:lvl2pPr algn="l">
              <a:defRPr sz="2000">
                <a:solidFill>
                  <a:schemeClr val="bg1"/>
                </a:solidFill>
              </a:defRPr>
            </a:lvl2pPr>
            <a:lvl3pPr algn="l">
              <a:defRPr sz="1800">
                <a:solidFill>
                  <a:schemeClr val="bg1"/>
                </a:solidFill>
              </a:defRPr>
            </a:lvl3pPr>
            <a:lvl4pPr algn="l">
              <a:defRPr sz="1600">
                <a:solidFill>
                  <a:schemeClr val="bg1"/>
                </a:solidFill>
              </a:defRPr>
            </a:lvl4pPr>
            <a:lvl5pPr algn="l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8966" y="4803345"/>
            <a:ext cx="8398774" cy="1374345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7080" y="2512770"/>
            <a:ext cx="7940660" cy="1374345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0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94589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</Words>
  <Application>Microsoft Office PowerPoint</Application>
  <PresentationFormat>On-screen Show (4:3)</PresentationFormat>
  <Paragraphs>38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2014-02-15T15:11:29Z</dcterms:created>
  <dcterms:modified xsi:type="dcterms:W3CDTF">2014-02-15T15:11:33Z</dcterms:modified>
</cp:coreProperties>
</file>