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597FF"/>
    <a:srgbClr val="0097CC"/>
    <a:srgbClr val="FF750D"/>
    <a:srgbClr val="D68B1C"/>
    <a:srgbClr val="253600"/>
    <a:srgbClr val="FF9E1D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EF68-5BDE-409C-B1E7-969842CB4837}" type="datetimeFigureOut">
              <a:rPr lang="en-US" smtClean="0"/>
              <a:t>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9FF4-3AD6-464E-92F7-292CC2843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650640"/>
            <a:ext cx="8093365" cy="1527051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2665475"/>
            <a:ext cx="8093365" cy="137434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76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093365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093365" cy="427574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803345"/>
            <a:ext cx="8398774" cy="137434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2512770"/>
            <a:ext cx="7940660" cy="137434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45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2014-02-15T15:11:29Z</dcterms:created>
  <dcterms:modified xsi:type="dcterms:W3CDTF">2014-02-15T15:11:33Z</dcterms:modified>
</cp:coreProperties>
</file>