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0097CC"/>
    <a:srgbClr val="FF750D"/>
    <a:srgbClr val="D68B1C"/>
    <a:srgbClr val="253600"/>
    <a:srgbClr val="760000"/>
    <a:srgbClr val="FF9E1D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F8EAF-9D2D-4A00-9881-9E552588DB49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FE230D-6296-47FF-AC7A-DE0B87C67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109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1138425"/>
            <a:ext cx="7635250" cy="137434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2970885"/>
            <a:ext cx="763525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5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09336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093365" cy="4275740"/>
          </a:xfrm>
        </p:spPr>
        <p:txBody>
          <a:bodyPr/>
          <a:lstStyle>
            <a:lvl1pPr algn="l">
              <a:defRPr sz="2800">
                <a:solidFill>
                  <a:schemeClr val="accent5">
                    <a:lumMod val="60000"/>
                    <a:lumOff val="40000"/>
                  </a:schemeClr>
                </a:solidFill>
              </a:defRPr>
            </a:lvl1pPr>
            <a:lvl2pPr algn="l">
              <a:defRPr>
                <a:solidFill>
                  <a:schemeClr val="accent5">
                    <a:lumMod val="60000"/>
                    <a:lumOff val="40000"/>
                  </a:schemeClr>
                </a:solidFill>
              </a:defRPr>
            </a:lvl2pPr>
            <a:lvl3pPr algn="l">
              <a:defRPr>
                <a:solidFill>
                  <a:schemeClr val="accent5">
                    <a:lumMod val="60000"/>
                    <a:lumOff val="40000"/>
                  </a:schemeClr>
                </a:solidFill>
              </a:defRPr>
            </a:lvl3pPr>
            <a:lvl4pPr algn="l">
              <a:defRPr>
                <a:solidFill>
                  <a:schemeClr val="accent5">
                    <a:lumMod val="60000"/>
                    <a:lumOff val="40000"/>
                  </a:schemeClr>
                </a:solidFill>
              </a:defRPr>
            </a:lvl4pPr>
            <a:lvl5pPr algn="l">
              <a:defRPr>
                <a:solidFill>
                  <a:schemeClr val="accent5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1" y="1443835"/>
            <a:ext cx="6719019" cy="4275740"/>
          </a:xfrm>
        </p:spPr>
        <p:txBody>
          <a:bodyPr/>
          <a:lstStyle>
            <a:lvl1pPr>
              <a:defRPr sz="2800">
                <a:solidFill>
                  <a:schemeClr val="accent5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5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5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5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5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388908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5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018770"/>
            <a:ext cx="4040188" cy="3035058"/>
          </a:xfrm>
        </p:spPr>
        <p:txBody>
          <a:bodyPr/>
          <a:lstStyle>
            <a:lvl1pPr algn="l">
              <a:defRPr sz="2400">
                <a:solidFill>
                  <a:schemeClr val="accent5">
                    <a:lumMod val="60000"/>
                    <a:lumOff val="40000"/>
                  </a:schemeClr>
                </a:solidFill>
              </a:defRPr>
            </a:lvl1pPr>
            <a:lvl2pPr algn="l">
              <a:defRPr sz="2000">
                <a:solidFill>
                  <a:schemeClr val="accent5">
                    <a:lumMod val="60000"/>
                    <a:lumOff val="40000"/>
                  </a:schemeClr>
                </a:solidFill>
              </a:defRPr>
            </a:lvl2pPr>
            <a:lvl3pPr algn="l">
              <a:defRPr sz="1800">
                <a:solidFill>
                  <a:schemeClr val="accent5">
                    <a:lumMod val="60000"/>
                    <a:lumOff val="40000"/>
                  </a:schemeClr>
                </a:solidFill>
              </a:defRPr>
            </a:lvl3pPr>
            <a:lvl4pPr algn="l">
              <a:defRPr sz="1600">
                <a:solidFill>
                  <a:schemeClr val="accent5">
                    <a:lumMod val="60000"/>
                    <a:lumOff val="40000"/>
                  </a:schemeClr>
                </a:solidFill>
              </a:defRPr>
            </a:lvl4pPr>
            <a:lvl5pPr algn="l">
              <a:defRPr sz="1600">
                <a:solidFill>
                  <a:schemeClr val="accent5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388908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5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018771"/>
            <a:ext cx="4041775" cy="3035058"/>
          </a:xfrm>
        </p:spPr>
        <p:txBody>
          <a:bodyPr/>
          <a:lstStyle>
            <a:lvl1pPr algn="l">
              <a:defRPr sz="2400">
                <a:solidFill>
                  <a:schemeClr val="accent5">
                    <a:lumMod val="60000"/>
                    <a:lumOff val="40000"/>
                  </a:schemeClr>
                </a:solidFill>
              </a:defRPr>
            </a:lvl1pPr>
            <a:lvl2pPr algn="l">
              <a:defRPr sz="2000">
                <a:solidFill>
                  <a:schemeClr val="accent5">
                    <a:lumMod val="60000"/>
                    <a:lumOff val="40000"/>
                  </a:schemeClr>
                </a:solidFill>
              </a:defRPr>
            </a:lvl2pPr>
            <a:lvl3pPr algn="l">
              <a:defRPr sz="1800">
                <a:solidFill>
                  <a:schemeClr val="accent5">
                    <a:lumMod val="60000"/>
                    <a:lumOff val="40000"/>
                  </a:schemeClr>
                </a:solidFill>
              </a:defRPr>
            </a:lvl3pPr>
            <a:lvl4pPr algn="l">
              <a:defRPr sz="1600">
                <a:solidFill>
                  <a:schemeClr val="accent5">
                    <a:lumMod val="60000"/>
                    <a:lumOff val="40000"/>
                  </a:schemeClr>
                </a:solidFill>
              </a:defRPr>
            </a:lvl4pPr>
            <a:lvl5pPr algn="l">
              <a:defRPr sz="1600">
                <a:solidFill>
                  <a:schemeClr val="accent5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985720"/>
            <a:ext cx="8246070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2970885"/>
            <a:ext cx="794066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294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2014-02-15T15:10:20Z</dcterms:created>
  <dcterms:modified xsi:type="dcterms:W3CDTF">2014-02-15T15:10:27Z</dcterms:modified>
</cp:coreProperties>
</file>