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97CC"/>
    <a:srgbClr val="FF750D"/>
    <a:srgbClr val="D68B1C"/>
    <a:srgbClr val="253600"/>
    <a:srgbClr val="760000"/>
    <a:srgbClr val="FF9E1D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F8EAF-9D2D-4A00-9881-9E552588DB49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E230D-6296-47FF-AC7A-DE0B87C67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09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138425"/>
            <a:ext cx="7635250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970885"/>
            <a:ext cx="763525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093365" cy="4275740"/>
          </a:xfrm>
        </p:spPr>
        <p:txBody>
          <a:bodyPr/>
          <a:lstStyle>
            <a:lvl1pPr algn="l">
              <a:defRPr sz="2800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algn="l"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2pPr>
            <a:lvl3pPr algn="l"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3pPr>
            <a:lvl4pPr algn="l"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4pPr>
            <a:lvl5pPr algn="l"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388908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18770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algn="l">
              <a:defRPr sz="2000">
                <a:solidFill>
                  <a:schemeClr val="accent5">
                    <a:lumMod val="60000"/>
                    <a:lumOff val="40000"/>
                  </a:schemeClr>
                </a:solidFill>
              </a:defRPr>
            </a:lvl2pPr>
            <a:lvl3pPr algn="l">
              <a:defRPr sz="1800">
                <a:solidFill>
                  <a:schemeClr val="accent5">
                    <a:lumMod val="60000"/>
                    <a:lumOff val="40000"/>
                  </a:schemeClr>
                </a:solidFill>
              </a:defRPr>
            </a:lvl3pPr>
            <a:lvl4pPr algn="l">
              <a:defRPr sz="1600">
                <a:solidFill>
                  <a:schemeClr val="accent5">
                    <a:lumMod val="60000"/>
                    <a:lumOff val="40000"/>
                  </a:schemeClr>
                </a:solidFill>
              </a:defRPr>
            </a:lvl4pPr>
            <a:lvl5pPr algn="l">
              <a:defRPr sz="1600">
                <a:solidFill>
                  <a:schemeClr val="accent5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388908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018771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algn="l">
              <a:defRPr sz="2000">
                <a:solidFill>
                  <a:schemeClr val="accent5">
                    <a:lumMod val="60000"/>
                    <a:lumOff val="40000"/>
                  </a:schemeClr>
                </a:solidFill>
              </a:defRPr>
            </a:lvl2pPr>
            <a:lvl3pPr algn="l">
              <a:defRPr sz="1800">
                <a:solidFill>
                  <a:schemeClr val="accent5">
                    <a:lumMod val="60000"/>
                    <a:lumOff val="40000"/>
                  </a:schemeClr>
                </a:solidFill>
              </a:defRPr>
            </a:lvl3pPr>
            <a:lvl4pPr algn="l">
              <a:defRPr sz="1600">
                <a:solidFill>
                  <a:schemeClr val="accent5">
                    <a:lumMod val="60000"/>
                    <a:lumOff val="40000"/>
                  </a:schemeClr>
                </a:solidFill>
              </a:defRPr>
            </a:lvl4pPr>
            <a:lvl5pPr algn="l">
              <a:defRPr sz="1600">
                <a:solidFill>
                  <a:schemeClr val="accent5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985720"/>
            <a:ext cx="8246070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970885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9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2014-02-15T15:10:20Z</dcterms:created>
  <dcterms:modified xsi:type="dcterms:W3CDTF">2014-02-15T15:10:27Z</dcterms:modified>
</cp:coreProperties>
</file>