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53600"/>
    <a:srgbClr val="FF8FE7"/>
    <a:srgbClr val="2597FF"/>
    <a:srgbClr val="0097CC"/>
    <a:srgbClr val="FF750D"/>
    <a:srgbClr val="D68B1C"/>
    <a:srgbClr val="760000"/>
    <a:srgbClr val="FF9E1D"/>
    <a:srgbClr val="552579"/>
    <a:srgbClr val="D0962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08" y="-1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9EAE59-DAA9-4F25-A39C-976BE1B5AF0C}" type="datetimeFigureOut">
              <a:rPr lang="en-US" smtClean="0"/>
              <a:t>2/15/2014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800B57-0E12-49B0-B609-CE21BAA1C3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57299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slideonline.com/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Download free PowerPoint templates from </a:t>
            </a:r>
            <a:r>
              <a:rPr lang="en-US" smtClean="0">
                <a:hlinkClick r:id="rId3"/>
              </a:rPr>
              <a:t>http://ppttemplate.net/</a:t>
            </a: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 Later, you can also upload your finished presentations for free to </a:t>
            </a:r>
            <a:r>
              <a:rPr lang="en-US" smtClean="0">
                <a:hlinkClick r:id="rId4"/>
              </a:rPr>
              <a:t>http://slideonline.com/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674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07080" y="5719575"/>
            <a:ext cx="7635250" cy="763525"/>
          </a:xfrm>
          <a:effectLst/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78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07080" y="5108755"/>
            <a:ext cx="7635250" cy="610820"/>
          </a:xfrm>
        </p:spPr>
        <p:txBody>
          <a:bodyPr>
            <a:normAutofit/>
          </a:bodyPr>
          <a:lstStyle>
            <a:lvl1pPr marL="0" indent="0" algn="r">
              <a:buNone/>
              <a:defRPr sz="2800">
                <a:solidFill>
                  <a:schemeClr val="accent4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1443835"/>
            <a:ext cx="8093365" cy="61082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59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5" y="2054655"/>
            <a:ext cx="8093365" cy="4275740"/>
          </a:xfrm>
        </p:spPr>
        <p:txBody>
          <a:bodyPr/>
          <a:lstStyle>
            <a:lvl1pPr algn="l">
              <a:defRPr sz="2800">
                <a:solidFill>
                  <a:schemeClr val="accent4">
                    <a:lumMod val="50000"/>
                  </a:schemeClr>
                </a:solidFill>
              </a:defRPr>
            </a:lvl1pPr>
            <a:lvl2pPr algn="l">
              <a:defRPr>
                <a:solidFill>
                  <a:schemeClr val="accent4">
                    <a:lumMod val="50000"/>
                  </a:schemeClr>
                </a:solidFill>
              </a:defRPr>
            </a:lvl2pPr>
            <a:lvl3pPr algn="l">
              <a:defRPr>
                <a:solidFill>
                  <a:schemeClr val="accent4">
                    <a:lumMod val="50000"/>
                  </a:schemeClr>
                </a:solidFill>
              </a:defRPr>
            </a:lvl3pPr>
            <a:lvl4pPr algn="l">
              <a:defRPr>
                <a:solidFill>
                  <a:schemeClr val="accent4">
                    <a:lumMod val="50000"/>
                  </a:schemeClr>
                </a:solidFill>
              </a:defRPr>
            </a:lvl4pPr>
            <a:lvl5pPr algn="l">
              <a:defRPr>
                <a:solidFill>
                  <a:schemeClr val="accent4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3310" y="527605"/>
            <a:ext cx="6719019" cy="763525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67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3311" y="1443835"/>
            <a:ext cx="6719019" cy="4275740"/>
          </a:xfrm>
        </p:spPr>
        <p:txBody>
          <a:bodyPr/>
          <a:lstStyle>
            <a:lvl1pPr>
              <a:defRPr sz="2800">
                <a:solidFill>
                  <a:schemeClr val="accent4">
                    <a:lumMod val="50000"/>
                  </a:schemeClr>
                </a:solidFill>
              </a:defRPr>
            </a:lvl1pPr>
            <a:lvl2pPr>
              <a:defRPr>
                <a:solidFill>
                  <a:schemeClr val="accent4">
                    <a:lumMod val="50000"/>
                  </a:schemeClr>
                </a:solidFill>
              </a:defRPr>
            </a:lvl2pPr>
            <a:lvl3pPr>
              <a:defRPr>
                <a:solidFill>
                  <a:schemeClr val="accent4">
                    <a:lumMod val="50000"/>
                  </a:schemeClr>
                </a:solidFill>
              </a:defRPr>
            </a:lvl3pPr>
            <a:lvl4pPr>
              <a:defRPr>
                <a:solidFill>
                  <a:schemeClr val="accent4">
                    <a:lumMod val="50000"/>
                  </a:schemeClr>
                </a:solidFill>
              </a:defRPr>
            </a:lvl4pPr>
            <a:lvl5pPr>
              <a:defRPr>
                <a:solidFill>
                  <a:schemeClr val="accent4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3014"/>
            <a:ext cx="8229600" cy="58462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1443835"/>
            <a:ext cx="8229600" cy="53218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69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8965" y="2054655"/>
            <a:ext cx="4040188" cy="639762"/>
          </a:xfrm>
        </p:spPr>
        <p:txBody>
          <a:bodyPr anchor="b"/>
          <a:lstStyle>
            <a:lvl1pPr marL="0" indent="0" algn="l">
              <a:buNone/>
              <a:defRPr sz="2400" b="1">
                <a:solidFill>
                  <a:schemeClr val="accent4">
                    <a:lumMod val="5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8965" y="2684517"/>
            <a:ext cx="4040188" cy="3035058"/>
          </a:xfrm>
        </p:spPr>
        <p:txBody>
          <a:bodyPr/>
          <a:lstStyle>
            <a:lvl1pPr algn="l">
              <a:defRPr sz="2400">
                <a:solidFill>
                  <a:schemeClr val="accent4">
                    <a:lumMod val="50000"/>
                  </a:schemeClr>
                </a:solidFill>
              </a:defRPr>
            </a:lvl1pPr>
            <a:lvl2pPr algn="l">
              <a:defRPr sz="2000">
                <a:solidFill>
                  <a:schemeClr val="accent4">
                    <a:lumMod val="50000"/>
                  </a:schemeClr>
                </a:solidFill>
              </a:defRPr>
            </a:lvl2pPr>
            <a:lvl3pPr algn="l">
              <a:defRPr sz="1800">
                <a:solidFill>
                  <a:schemeClr val="accent4">
                    <a:lumMod val="50000"/>
                  </a:schemeClr>
                </a:solidFill>
              </a:defRPr>
            </a:lvl3pPr>
            <a:lvl4pPr algn="l">
              <a:defRPr sz="1600">
                <a:solidFill>
                  <a:schemeClr val="accent4">
                    <a:lumMod val="50000"/>
                  </a:schemeClr>
                </a:solidFill>
              </a:defRPr>
            </a:lvl4pPr>
            <a:lvl5pPr algn="l">
              <a:defRPr sz="1600">
                <a:solidFill>
                  <a:schemeClr val="accent4">
                    <a:lumMod val="50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36790" y="2054655"/>
            <a:ext cx="4041775" cy="639762"/>
          </a:xfrm>
        </p:spPr>
        <p:txBody>
          <a:bodyPr anchor="b"/>
          <a:lstStyle>
            <a:lvl1pPr marL="0" indent="0" algn="l">
              <a:buNone/>
              <a:defRPr sz="2400" b="1">
                <a:solidFill>
                  <a:schemeClr val="accent4">
                    <a:lumMod val="5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36790" y="2684518"/>
            <a:ext cx="4041775" cy="3035058"/>
          </a:xfrm>
        </p:spPr>
        <p:txBody>
          <a:bodyPr/>
          <a:lstStyle>
            <a:lvl1pPr algn="l">
              <a:defRPr sz="2400">
                <a:solidFill>
                  <a:schemeClr val="accent4">
                    <a:lumMod val="50000"/>
                  </a:schemeClr>
                </a:solidFill>
              </a:defRPr>
            </a:lvl1pPr>
            <a:lvl2pPr algn="l">
              <a:defRPr sz="2000">
                <a:solidFill>
                  <a:schemeClr val="accent4">
                    <a:lumMod val="50000"/>
                  </a:schemeClr>
                </a:solidFill>
              </a:defRPr>
            </a:lvl2pPr>
            <a:lvl3pPr algn="l">
              <a:defRPr sz="1800">
                <a:solidFill>
                  <a:schemeClr val="accent4">
                    <a:lumMod val="50000"/>
                  </a:schemeClr>
                </a:solidFill>
              </a:defRPr>
            </a:lvl3pPr>
            <a:lvl4pPr algn="l">
              <a:defRPr sz="1600">
                <a:solidFill>
                  <a:schemeClr val="accent4">
                    <a:lumMod val="50000"/>
                  </a:schemeClr>
                </a:solidFill>
              </a:defRPr>
            </a:lvl4pPr>
            <a:lvl5pPr algn="l">
              <a:defRPr sz="1600">
                <a:solidFill>
                  <a:schemeClr val="accent4">
                    <a:lumMod val="50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2/15/2014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2/15/2014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2/15/2014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2/15/2014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1670" y="5566870"/>
            <a:ext cx="7940660" cy="763525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1670" y="5108755"/>
            <a:ext cx="7940660" cy="610820"/>
          </a:xfrm>
        </p:spPr>
        <p:txBody>
          <a:bodyPr>
            <a:noAutofit/>
          </a:bodyPr>
          <a:lstStyle/>
          <a:p>
            <a:r>
              <a:rPr lang="en-US" dirty="0" smtClean="0">
                <a:solidFill>
                  <a:schemeClr val="accent4">
                    <a:lumMod val="50000"/>
                  </a:schemeClr>
                </a:solidFill>
              </a:rPr>
              <a:t>Click to edit Master subtitle style</a:t>
            </a:r>
            <a:endParaRPr lang="en-US" dirty="0">
              <a:solidFill>
                <a:schemeClr val="accent4">
                  <a:lumMod val="50000"/>
                </a:schemeClr>
              </a:solidFill>
            </a:endParaRPr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  <a:p>
            <a:endParaRPr lang="en-US" smtClean="0"/>
          </a:p>
          <a:p>
            <a:endParaRPr lang="en-US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Product A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310" y="6525919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219812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146</Words>
  <Application>Microsoft Office PowerPoint</Application>
  <PresentationFormat>On-screen Show (4:3)</PresentationFormat>
  <Paragraphs>37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Click to edit Master title style</vt:lpstr>
      <vt:lpstr>Slide Title</vt:lpstr>
      <vt:lpstr>Slide Title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2014-02-15T15:09:40Z</dcterms:created>
  <dcterms:modified xsi:type="dcterms:W3CDTF">2014-02-15T15:09:46Z</dcterms:modified>
</cp:coreProperties>
</file>