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3600"/>
    <a:srgbClr val="FF8FE7"/>
    <a:srgbClr val="2597FF"/>
    <a:srgbClr val="0097CC"/>
    <a:srgbClr val="FF750D"/>
    <a:srgbClr val="D68B1C"/>
    <a:srgbClr val="760000"/>
    <a:srgbClr val="FF9E1D"/>
    <a:srgbClr val="552579"/>
    <a:srgbClr val="D0962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9EAE59-DAA9-4F25-A39C-976BE1B5AF0C}" type="datetimeFigureOut">
              <a:rPr lang="en-US" smtClean="0"/>
              <a:t>2/15/2014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800B57-0E12-49B0-B609-CE21BAA1C3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5729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7080" y="5719575"/>
            <a:ext cx="7635250" cy="76352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78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7080" y="5108755"/>
            <a:ext cx="7635250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accent4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093365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59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093365" cy="4275740"/>
          </a:xfrm>
        </p:spPr>
        <p:txBody>
          <a:bodyPr/>
          <a:lstStyle>
            <a:lvl1pPr algn="l">
              <a:defRPr sz="2800">
                <a:solidFill>
                  <a:schemeClr val="accent4">
                    <a:lumMod val="50000"/>
                  </a:schemeClr>
                </a:solidFill>
              </a:defRPr>
            </a:lvl1pPr>
            <a:lvl2pPr algn="l">
              <a:defRPr>
                <a:solidFill>
                  <a:schemeClr val="accent4">
                    <a:lumMod val="50000"/>
                  </a:schemeClr>
                </a:solidFill>
              </a:defRPr>
            </a:lvl2pPr>
            <a:lvl3pPr algn="l">
              <a:defRPr>
                <a:solidFill>
                  <a:schemeClr val="accent4">
                    <a:lumMod val="50000"/>
                  </a:schemeClr>
                </a:solidFill>
              </a:defRPr>
            </a:lvl3pPr>
            <a:lvl4pPr algn="l">
              <a:defRPr>
                <a:solidFill>
                  <a:schemeClr val="accent4">
                    <a:lumMod val="50000"/>
                  </a:schemeClr>
                </a:solidFill>
              </a:defRPr>
            </a:lvl4pPr>
            <a:lvl5pPr algn="l">
              <a:defRPr>
                <a:solidFill>
                  <a:schemeClr val="accent4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3310" y="527605"/>
            <a:ext cx="6719019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7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3311" y="1443835"/>
            <a:ext cx="6719019" cy="4275740"/>
          </a:xfrm>
        </p:spPr>
        <p:txBody>
          <a:bodyPr/>
          <a:lstStyle>
            <a:lvl1pPr>
              <a:defRPr sz="2800">
                <a:solidFill>
                  <a:schemeClr val="accent4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4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4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4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4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443835"/>
            <a:ext cx="8229600" cy="53218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69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054655"/>
            <a:ext cx="4040188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accent4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684517"/>
            <a:ext cx="4040188" cy="3035058"/>
          </a:xfrm>
        </p:spPr>
        <p:txBody>
          <a:bodyPr/>
          <a:lstStyle>
            <a:lvl1pPr algn="l">
              <a:defRPr sz="2400">
                <a:solidFill>
                  <a:schemeClr val="accent4">
                    <a:lumMod val="50000"/>
                  </a:schemeClr>
                </a:solidFill>
              </a:defRPr>
            </a:lvl1pPr>
            <a:lvl2pPr algn="l">
              <a:defRPr sz="2000">
                <a:solidFill>
                  <a:schemeClr val="accent4">
                    <a:lumMod val="50000"/>
                  </a:schemeClr>
                </a:solidFill>
              </a:defRPr>
            </a:lvl2pPr>
            <a:lvl3pPr algn="l">
              <a:defRPr sz="1800">
                <a:solidFill>
                  <a:schemeClr val="accent4">
                    <a:lumMod val="50000"/>
                  </a:schemeClr>
                </a:solidFill>
              </a:defRPr>
            </a:lvl3pPr>
            <a:lvl4pPr algn="l">
              <a:defRPr sz="1600">
                <a:solidFill>
                  <a:schemeClr val="accent4">
                    <a:lumMod val="50000"/>
                  </a:schemeClr>
                </a:solidFill>
              </a:defRPr>
            </a:lvl4pPr>
            <a:lvl5pPr algn="l">
              <a:defRPr sz="1600">
                <a:solidFill>
                  <a:schemeClr val="accent4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054655"/>
            <a:ext cx="4041775" cy="639762"/>
          </a:xfrm>
        </p:spPr>
        <p:txBody>
          <a:bodyPr anchor="b"/>
          <a:lstStyle>
            <a:lvl1pPr marL="0" indent="0" algn="l">
              <a:buNone/>
              <a:defRPr sz="2400" b="1">
                <a:solidFill>
                  <a:schemeClr val="accent4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684518"/>
            <a:ext cx="4041775" cy="3035058"/>
          </a:xfrm>
        </p:spPr>
        <p:txBody>
          <a:bodyPr/>
          <a:lstStyle>
            <a:lvl1pPr algn="l">
              <a:defRPr sz="2400">
                <a:solidFill>
                  <a:schemeClr val="accent4">
                    <a:lumMod val="50000"/>
                  </a:schemeClr>
                </a:solidFill>
              </a:defRPr>
            </a:lvl1pPr>
            <a:lvl2pPr algn="l">
              <a:defRPr sz="2000">
                <a:solidFill>
                  <a:schemeClr val="accent4">
                    <a:lumMod val="50000"/>
                  </a:schemeClr>
                </a:solidFill>
              </a:defRPr>
            </a:lvl2pPr>
            <a:lvl3pPr algn="l">
              <a:defRPr sz="1800">
                <a:solidFill>
                  <a:schemeClr val="accent4">
                    <a:lumMod val="50000"/>
                  </a:schemeClr>
                </a:solidFill>
              </a:defRPr>
            </a:lvl3pPr>
            <a:lvl4pPr algn="l">
              <a:defRPr sz="1600">
                <a:solidFill>
                  <a:schemeClr val="accent4">
                    <a:lumMod val="50000"/>
                  </a:schemeClr>
                </a:solidFill>
              </a:defRPr>
            </a:lvl4pPr>
            <a:lvl5pPr algn="l">
              <a:defRPr sz="1600">
                <a:solidFill>
                  <a:schemeClr val="accent4">
                    <a:lumMod val="50000"/>
                  </a:schemeClr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2/15/2014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70" y="5566870"/>
            <a:ext cx="7940660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70" y="5108755"/>
            <a:ext cx="7940660" cy="610820"/>
          </a:xfrm>
        </p:spPr>
        <p:txBody>
          <a:bodyPr>
            <a:noAutofit/>
          </a:bodyPr>
          <a:lstStyle/>
          <a:p>
            <a:r>
              <a:rPr lang="en-US" dirty="0" smtClean="0">
                <a:solidFill>
                  <a:schemeClr val="accent4">
                    <a:lumMod val="50000"/>
                  </a:schemeClr>
                </a:solidFill>
              </a:rPr>
              <a:t>Click to edit Master subtitle style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219812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2014-02-15T15:09:40Z</dcterms:created>
  <dcterms:modified xsi:type="dcterms:W3CDTF">2014-02-15T15:09:46Z</dcterms:modified>
</cp:coreProperties>
</file>