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FF8FE7"/>
    <a:srgbClr val="2597FF"/>
    <a:srgbClr val="0097CC"/>
    <a:srgbClr val="FF750D"/>
    <a:srgbClr val="D68B1C"/>
    <a:srgbClr val="760000"/>
    <a:srgbClr val="FF9E1D"/>
    <a:srgbClr val="552579"/>
    <a:srgbClr val="D096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EAE59-DAA9-4F25-A39C-976BE1B5AF0C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00B57-0E12-49B0-B609-CE21BAA1C3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72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5719575"/>
            <a:ext cx="7635250" cy="76352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8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7080" y="5108755"/>
            <a:ext cx="7635250" cy="61082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093365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59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2054655"/>
            <a:ext cx="8093365" cy="4275740"/>
          </a:xfrm>
        </p:spPr>
        <p:txBody>
          <a:bodyPr/>
          <a:lstStyle>
            <a:lvl1pPr algn="l">
              <a:defRPr sz="2800">
                <a:solidFill>
                  <a:schemeClr val="accent4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7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4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4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4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4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44383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69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54655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84517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4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4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4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54655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accent4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84518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accent4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accent4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accent4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556687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108755"/>
            <a:ext cx="7940660" cy="61082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Click to edit Master subtitle style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9812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2014-02-15T15:09:40Z</dcterms:created>
  <dcterms:modified xsi:type="dcterms:W3CDTF">2014-02-15T15:09:46Z</dcterms:modified>
</cp:coreProperties>
</file>