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600"/>
    <a:srgbClr val="0097CC"/>
    <a:srgbClr val="2597FF"/>
    <a:srgbClr val="FF750D"/>
    <a:srgbClr val="D68B1C"/>
    <a:srgbClr val="760000"/>
    <a:srgbClr val="FF9E1D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BA71C-52BD-473B-8CF5-B0A4A1D22FA3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6078D-600A-4F37-ACBB-70D0CD85B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162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803345"/>
            <a:ext cx="7635250" cy="763525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566870"/>
            <a:ext cx="763525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2536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093365" cy="610820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093365" cy="4275740"/>
          </a:xfrm>
        </p:spPr>
        <p:txBody>
          <a:bodyPr/>
          <a:lstStyle>
            <a:lvl1pPr algn="ctr">
              <a:defRPr sz="2800">
                <a:solidFill>
                  <a:srgbClr val="253600"/>
                </a:solidFill>
              </a:defRPr>
            </a:lvl1pPr>
            <a:lvl2pPr algn="ctr">
              <a:defRPr>
                <a:solidFill>
                  <a:srgbClr val="253600"/>
                </a:solidFill>
              </a:defRPr>
            </a:lvl2pPr>
            <a:lvl3pPr algn="ctr">
              <a:defRPr>
                <a:solidFill>
                  <a:srgbClr val="253600"/>
                </a:solidFill>
              </a:defRPr>
            </a:lvl3pPr>
            <a:lvl4pPr algn="ctr">
              <a:defRPr>
                <a:solidFill>
                  <a:srgbClr val="253600"/>
                </a:solidFill>
              </a:defRPr>
            </a:lvl4pPr>
            <a:lvl5pPr algn="ctr"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527605"/>
            <a:ext cx="702443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443835"/>
            <a:ext cx="7024430" cy="4275740"/>
          </a:xfrm>
        </p:spPr>
        <p:txBody>
          <a:bodyPr/>
          <a:lstStyle>
            <a:lvl1pPr>
              <a:defRPr sz="2800">
                <a:solidFill>
                  <a:srgbClr val="253600"/>
                </a:solidFill>
              </a:defRPr>
            </a:lvl1pPr>
            <a:lvl2pPr>
              <a:defRPr>
                <a:solidFill>
                  <a:srgbClr val="253600"/>
                </a:solidFill>
              </a:defRPr>
            </a:lvl2pPr>
            <a:lvl3pPr>
              <a:defRPr>
                <a:solidFill>
                  <a:srgbClr val="253600"/>
                </a:solidFill>
              </a:defRPr>
            </a:lvl3pPr>
            <a:lvl4pPr>
              <a:defRPr>
                <a:solidFill>
                  <a:srgbClr val="253600"/>
                </a:solidFill>
              </a:defRPr>
            </a:lvl4pPr>
            <a:lvl5pPr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54655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040188" cy="3035058"/>
          </a:xfrm>
        </p:spPr>
        <p:txBody>
          <a:bodyPr/>
          <a:lstStyle>
            <a:lvl1pPr algn="ctr">
              <a:defRPr sz="2400">
                <a:solidFill>
                  <a:srgbClr val="253600"/>
                </a:solidFill>
              </a:defRPr>
            </a:lvl1pPr>
            <a:lvl2pPr algn="ctr">
              <a:defRPr sz="2000">
                <a:solidFill>
                  <a:srgbClr val="253600"/>
                </a:solidFill>
              </a:defRPr>
            </a:lvl2pPr>
            <a:lvl3pPr algn="ctr">
              <a:defRPr sz="1800">
                <a:solidFill>
                  <a:srgbClr val="253600"/>
                </a:solidFill>
              </a:defRPr>
            </a:lvl3pPr>
            <a:lvl4pPr algn="ctr">
              <a:defRPr sz="1600">
                <a:solidFill>
                  <a:srgbClr val="253600"/>
                </a:solidFill>
              </a:defRPr>
            </a:lvl4pPr>
            <a:lvl5pPr algn="ctr"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54655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84518"/>
            <a:ext cx="4041775" cy="3035058"/>
          </a:xfrm>
        </p:spPr>
        <p:txBody>
          <a:bodyPr/>
          <a:lstStyle>
            <a:lvl1pPr algn="ctr">
              <a:defRPr sz="2400">
                <a:solidFill>
                  <a:srgbClr val="253600"/>
                </a:solidFill>
              </a:defRPr>
            </a:lvl1pPr>
            <a:lvl2pPr algn="ctr">
              <a:defRPr sz="2000">
                <a:solidFill>
                  <a:srgbClr val="253600"/>
                </a:solidFill>
              </a:defRPr>
            </a:lvl2pPr>
            <a:lvl3pPr algn="ctr">
              <a:defRPr sz="1800">
                <a:solidFill>
                  <a:srgbClr val="253600"/>
                </a:solidFill>
              </a:defRPr>
            </a:lvl3pPr>
            <a:lvl4pPr algn="ctr">
              <a:defRPr sz="1600">
                <a:solidFill>
                  <a:srgbClr val="253600"/>
                </a:solidFill>
              </a:defRPr>
            </a:lvl4pPr>
            <a:lvl5pPr algn="ctr"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956049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Click to edit Master title style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794066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Slide Title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Slide Title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Slide Title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6741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2014-02-15T15:08:59Z</dcterms:created>
  <dcterms:modified xsi:type="dcterms:W3CDTF">2014-02-15T15:09:04Z</dcterms:modified>
</cp:coreProperties>
</file>