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2597FF"/>
    <a:srgbClr val="760000"/>
    <a:srgbClr val="FF9E1D"/>
    <a:srgbClr val="253600"/>
    <a:srgbClr val="552579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A78CEA-70B2-4240-A537-480B0631AFB8}" type="datetimeFigureOut">
              <a:rPr lang="en-US" smtClean="0"/>
              <a:t>2/15/2014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CEF210-F7E6-43EF-BC34-08881B632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6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650640"/>
            <a:ext cx="7940661" cy="763525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7940661" cy="763525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604258"/>
            <a:ext cx="8093365" cy="6108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2360065"/>
            <a:ext cx="8093365" cy="397033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19" y="527605"/>
            <a:ext cx="6566314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D68B1C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0" y="1443835"/>
            <a:ext cx="6566314" cy="4275740"/>
          </a:xfrm>
        </p:spPr>
        <p:txBody>
          <a:bodyPr/>
          <a:lstStyle>
            <a:lvl1pPr>
              <a:defRPr sz="2800">
                <a:solidFill>
                  <a:schemeClr val="accent6">
                    <a:lumMod val="5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5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596540"/>
            <a:ext cx="8229600" cy="53218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262382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92245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262382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892245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bg1"/>
                </a:solidFill>
              </a:defRPr>
            </a:lvl1pPr>
            <a:lvl2pPr algn="l">
              <a:defRPr sz="2000">
                <a:solidFill>
                  <a:schemeClr val="bg1"/>
                </a:solidFill>
              </a:defRPr>
            </a:lvl2pPr>
            <a:lvl3pPr algn="l">
              <a:defRPr sz="1800">
                <a:solidFill>
                  <a:schemeClr val="bg1"/>
                </a:solidFill>
              </a:defRPr>
            </a:lvl3pPr>
            <a:lvl4pPr algn="l">
              <a:defRPr sz="1600">
                <a:solidFill>
                  <a:schemeClr val="bg1"/>
                </a:solidFill>
              </a:defRPr>
            </a:lvl4pPr>
            <a:lvl5pPr algn="l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650640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5" y="541416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699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2014-02-15T15:08:12Z</dcterms:created>
  <dcterms:modified xsi:type="dcterms:W3CDTF">2014-02-15T15:08:17Z</dcterms:modified>
</cp:coreProperties>
</file>