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2597FF"/>
    <a:srgbClr val="760000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78CEA-70B2-4240-A537-480B0631AFB8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EF210-F7E6-43EF-BC34-08881B63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6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650640"/>
            <a:ext cx="7940661" cy="763525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7940661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604258"/>
            <a:ext cx="8093365" cy="6108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360065"/>
            <a:ext cx="8093365" cy="397033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275740"/>
          </a:xfr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5321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262382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92245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262382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92245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650640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414165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69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2014-02-15T15:08:12Z</dcterms:created>
  <dcterms:modified xsi:type="dcterms:W3CDTF">2014-02-15T15:08:17Z</dcterms:modified>
</cp:coreProperties>
</file>