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2597FF"/>
    <a:srgbClr val="760000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78CEA-70B2-4240-A537-480B0631AFB8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EF210-F7E6-43EF-BC34-08881B63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6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650640"/>
            <a:ext cx="7940661" cy="763525"/>
          </a:xfr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7940661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604258"/>
            <a:ext cx="8093365" cy="6108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360065"/>
            <a:ext cx="8093365" cy="397033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566314" cy="4275740"/>
          </a:xfrm>
        </p:spPr>
        <p:txBody>
          <a:bodyPr/>
          <a:lstStyle>
            <a:lvl1pPr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5321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262382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92245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262382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92245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650640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41416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8699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2014-02-15T15:08:12Z</dcterms:created>
  <dcterms:modified xsi:type="dcterms:W3CDTF">2014-02-15T15:08:17Z</dcterms:modified>
</cp:coreProperties>
</file>