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760000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39927-4E93-4252-AECF-0D17E9F3E0BF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E1EA8-6C96-40D4-819D-E34553325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12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497935"/>
            <a:ext cx="8093366" cy="122164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719575"/>
            <a:ext cx="8093366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09336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07360"/>
            <a:ext cx="8093365" cy="4123035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</a:defRPr>
            </a:lvl1pPr>
            <a:lvl2pPr algn="l">
              <a:defRPr>
                <a:solidFill>
                  <a:srgbClr val="002060"/>
                </a:solidFill>
              </a:defRPr>
            </a:lvl2pPr>
            <a:lvl3pPr algn="l">
              <a:defRPr>
                <a:solidFill>
                  <a:srgbClr val="002060"/>
                </a:solidFill>
              </a:defRPr>
            </a:lvl3pPr>
            <a:lvl4pPr algn="l">
              <a:defRPr>
                <a:solidFill>
                  <a:srgbClr val="002060"/>
                </a:solidFill>
              </a:defRPr>
            </a:lvl4pPr>
            <a:lvl5pPr algn="l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443835"/>
            <a:ext cx="6719019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69" y="1596540"/>
            <a:ext cx="807689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207360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837223"/>
            <a:ext cx="4040188" cy="3035058"/>
          </a:xfrm>
        </p:spPr>
        <p:txBody>
          <a:bodyPr/>
          <a:lstStyle>
            <a:lvl1pPr algn="l">
              <a:defRPr sz="2400">
                <a:solidFill>
                  <a:srgbClr val="002060"/>
                </a:solidFill>
              </a:defRPr>
            </a:lvl1pPr>
            <a:lvl2pPr algn="l">
              <a:defRPr sz="2000">
                <a:solidFill>
                  <a:srgbClr val="002060"/>
                </a:solidFill>
              </a:defRPr>
            </a:lvl2pPr>
            <a:lvl3pPr algn="l">
              <a:defRPr sz="1800">
                <a:solidFill>
                  <a:srgbClr val="002060"/>
                </a:solidFill>
              </a:defRPr>
            </a:lvl3pPr>
            <a:lvl4pPr algn="l">
              <a:defRPr sz="1600">
                <a:solidFill>
                  <a:srgbClr val="002060"/>
                </a:solidFill>
              </a:defRPr>
            </a:lvl4pPr>
            <a:lvl5pPr algn="l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207360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37223"/>
            <a:ext cx="4041775" cy="3035058"/>
          </a:xfrm>
        </p:spPr>
        <p:txBody>
          <a:bodyPr/>
          <a:lstStyle>
            <a:lvl1pPr algn="l">
              <a:defRPr sz="2400">
                <a:solidFill>
                  <a:srgbClr val="002060"/>
                </a:solidFill>
              </a:defRPr>
            </a:lvl1pPr>
            <a:lvl2pPr algn="l">
              <a:defRPr sz="2000">
                <a:solidFill>
                  <a:srgbClr val="002060"/>
                </a:solidFill>
              </a:defRPr>
            </a:lvl2pPr>
            <a:lvl3pPr algn="l">
              <a:defRPr sz="1800">
                <a:solidFill>
                  <a:srgbClr val="002060"/>
                </a:solidFill>
              </a:defRPr>
            </a:lvl3pPr>
            <a:lvl4pPr algn="l">
              <a:defRPr sz="1600">
                <a:solidFill>
                  <a:srgbClr val="002060"/>
                </a:solidFill>
              </a:defRPr>
            </a:lvl4pPr>
            <a:lvl5pPr algn="l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345230"/>
            <a:ext cx="809336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4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251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2014-02-15T15:07:28Z</dcterms:created>
  <dcterms:modified xsi:type="dcterms:W3CDTF">2014-02-15T15:07:36Z</dcterms:modified>
</cp:coreProperties>
</file>