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760000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39927-4E93-4252-AECF-0D17E9F3E0BF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1EA8-6C96-40D4-819D-E34553325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497935"/>
            <a:ext cx="8093366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093366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0"/>
            <a:ext cx="8093365" cy="4123035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9" y="159654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207360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37223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3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345230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4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25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2014-02-15T15:07:28Z</dcterms:created>
  <dcterms:modified xsi:type="dcterms:W3CDTF">2014-02-15T15:07:36Z</dcterms:modified>
</cp:coreProperties>
</file>