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600"/>
    <a:srgbClr val="2597FF"/>
    <a:srgbClr val="760000"/>
    <a:srgbClr val="D68B1C"/>
    <a:srgbClr val="FF9E1D"/>
    <a:srgbClr val="552579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5A8CE9-F779-443C-A549-98494BE14C65}" type="datetimeFigureOut">
              <a:rPr lang="en-US" smtClean="0"/>
              <a:t>2/15/2014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58E87-3533-4F91-8EED-6EA5250522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1671" y="4304819"/>
            <a:ext cx="8093366" cy="1262447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1" y="5567266"/>
            <a:ext cx="8093366" cy="76352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2536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945617"/>
            <a:ext cx="809336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749245"/>
            <a:ext cx="8093365" cy="4428445"/>
          </a:xfrm>
        </p:spPr>
        <p:txBody>
          <a:bodyPr/>
          <a:lstStyle>
            <a:lvl1pPr algn="l">
              <a:defRPr sz="2800"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4" y="527605"/>
            <a:ext cx="6719019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443835"/>
            <a:ext cx="671901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5435" y="109862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5435" y="1690402"/>
            <a:ext cx="4040188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35" y="2320265"/>
            <a:ext cx="4040188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3260" y="1690402"/>
            <a:ext cx="4041775" cy="639762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3260" y="2320265"/>
            <a:ext cx="4041775" cy="303505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  <a:lvl2pPr algn="l">
              <a:defRPr sz="2000">
                <a:solidFill>
                  <a:schemeClr val="bg1"/>
                </a:solidFill>
              </a:defRPr>
            </a:lvl2pPr>
            <a:lvl3pPr algn="l">
              <a:defRPr sz="1800">
                <a:solidFill>
                  <a:schemeClr val="bg1"/>
                </a:solidFill>
              </a:defRPr>
            </a:lvl3pPr>
            <a:lvl4pPr algn="l">
              <a:defRPr sz="1600">
                <a:solidFill>
                  <a:schemeClr val="bg1"/>
                </a:solidFill>
              </a:defRPr>
            </a:lvl4pPr>
            <a:lvl5pPr algn="l"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1670" y="4192526"/>
            <a:ext cx="8093365" cy="137434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670" y="5566870"/>
            <a:ext cx="8093365" cy="763525"/>
          </a:xfrm>
        </p:spPr>
        <p:txBody>
          <a:bodyPr>
            <a:noAutofit/>
          </a:bodyPr>
          <a:lstStyle/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907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2014-02-15T15:06:44Z</dcterms:created>
  <dcterms:modified xsi:type="dcterms:W3CDTF">2014-02-15T15:06:50Z</dcterms:modified>
</cp:coreProperties>
</file>