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600"/>
    <a:srgbClr val="2597FF"/>
    <a:srgbClr val="760000"/>
    <a:srgbClr val="D68B1C"/>
    <a:srgbClr val="FF9E1D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A8CE9-F779-443C-A549-98494BE14C65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58E87-3533-4F91-8EED-6EA525052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1" y="4304819"/>
            <a:ext cx="8093366" cy="1262447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1" y="5567266"/>
            <a:ext cx="8093366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53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45617"/>
            <a:ext cx="809336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8093365" cy="4428445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4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35" y="109862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35" y="1690402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35" y="2320265"/>
            <a:ext cx="4040188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3260" y="1690402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3260" y="2320265"/>
            <a:ext cx="404177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192526"/>
            <a:ext cx="809336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079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2014-02-15T15:06:44Z</dcterms:created>
  <dcterms:modified xsi:type="dcterms:W3CDTF">2014-02-15T15:06:50Z</dcterms:modified>
</cp:coreProperties>
</file>