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2597FF"/>
    <a:srgbClr val="760000"/>
    <a:srgbClr val="D68B1C"/>
    <a:srgbClr val="FF9E1D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A8CE9-F779-443C-A549-98494BE14C65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58E87-3533-4F91-8EED-6EA5250522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1" y="4304819"/>
            <a:ext cx="8093366" cy="1262447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567266"/>
            <a:ext cx="8093366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536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945617"/>
            <a:ext cx="809336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749245"/>
            <a:ext cx="8093365" cy="4428445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4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35" y="10986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35" y="1690402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35" y="2320265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3260" y="1690402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3260" y="2320265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bg1"/>
                </a:solidFill>
              </a:defRPr>
            </a:lvl1pPr>
            <a:lvl2pPr algn="l">
              <a:defRPr sz="2000">
                <a:solidFill>
                  <a:schemeClr val="bg1"/>
                </a:solidFill>
              </a:defRPr>
            </a:lvl2pPr>
            <a:lvl3pPr algn="l">
              <a:defRPr sz="1800">
                <a:solidFill>
                  <a:schemeClr val="bg1"/>
                </a:solidFill>
              </a:defRPr>
            </a:lvl3pPr>
            <a:lvl4pPr algn="l">
              <a:defRPr sz="1600">
                <a:solidFill>
                  <a:schemeClr val="bg1"/>
                </a:solidFill>
              </a:defRPr>
            </a:lvl4pPr>
            <a:lvl5pPr algn="l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192526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9079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2014-02-15T15:06:44Z</dcterms:created>
  <dcterms:modified xsi:type="dcterms:W3CDTF">2014-02-15T15:06:50Z</dcterms:modified>
</cp:coreProperties>
</file>