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760000"/>
    <a:srgbClr val="D68B1C"/>
    <a:srgbClr val="FF9E1D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9F1E4-8540-43FC-97B9-510619A29924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B2B9A-BD8D-42E2-BD78-6DF74D1D3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92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1" y="985720"/>
            <a:ext cx="8093366" cy="76352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1" y="1749245"/>
            <a:ext cx="8093366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46143"/>
            <a:ext cx="809336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8093365" cy="4428445"/>
          </a:xfrm>
        </p:spPr>
        <p:txBody>
          <a:bodyPr/>
          <a:lstStyle>
            <a:lvl1pPr algn="l">
              <a:defRPr sz="2800">
                <a:solidFill>
                  <a:schemeClr val="bg2">
                    <a:lumMod val="25000"/>
                  </a:schemeClr>
                </a:solidFill>
              </a:defRPr>
            </a:lvl1pPr>
            <a:lvl2pPr algn="l"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 algn="l"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 algn="l"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 algn="l"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4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 algn="l"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algn="l">
              <a:defRPr sz="2000">
                <a:solidFill>
                  <a:schemeClr val="bg2">
                    <a:lumMod val="25000"/>
                  </a:schemeClr>
                </a:solidFill>
              </a:defRPr>
            </a:lvl2pPr>
            <a:lvl3pPr algn="l">
              <a:defRPr sz="1800">
                <a:solidFill>
                  <a:schemeClr val="bg2">
                    <a:lumMod val="25000"/>
                  </a:schemeClr>
                </a:solidFill>
              </a:defRPr>
            </a:lvl3pPr>
            <a:lvl4pPr algn="l">
              <a:defRPr sz="1600">
                <a:solidFill>
                  <a:schemeClr val="bg2">
                    <a:lumMod val="25000"/>
                  </a:schemeClr>
                </a:solidFill>
              </a:defRPr>
            </a:lvl4pPr>
            <a:lvl5pPr algn="l">
              <a:defRPr sz="16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 algn="l"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algn="l">
              <a:defRPr sz="2000">
                <a:solidFill>
                  <a:schemeClr val="bg2">
                    <a:lumMod val="25000"/>
                  </a:schemeClr>
                </a:solidFill>
              </a:defRPr>
            </a:lvl2pPr>
            <a:lvl3pPr algn="l">
              <a:defRPr sz="1800">
                <a:solidFill>
                  <a:schemeClr val="bg2">
                    <a:lumMod val="25000"/>
                  </a:schemeClr>
                </a:solidFill>
              </a:defRPr>
            </a:lvl3pPr>
            <a:lvl4pPr algn="l">
              <a:defRPr sz="1600">
                <a:solidFill>
                  <a:schemeClr val="bg2">
                    <a:lumMod val="25000"/>
                  </a:schemeClr>
                </a:solidFill>
              </a:defRPr>
            </a:lvl4pPr>
            <a:lvl5pPr algn="l">
              <a:defRPr sz="16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833015"/>
            <a:ext cx="8093365" cy="91623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749244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9079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2014-02-15T15:06:02Z</dcterms:created>
  <dcterms:modified xsi:type="dcterms:W3CDTF">2014-02-15T15:06:10Z</dcterms:modified>
</cp:coreProperties>
</file>