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760000"/>
    <a:srgbClr val="D68B1C"/>
    <a:srgbClr val="FF9E1D"/>
    <a:srgbClr val="253600"/>
    <a:srgbClr val="552579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C59987-20BF-4EB0-AF0B-A1947928E915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9AFAE6-9BBD-4F31-8527-A66F062AE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905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7079" y="4956050"/>
            <a:ext cx="7940661" cy="763525"/>
          </a:xfrm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7079" y="5719575"/>
            <a:ext cx="7940661" cy="76352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8848"/>
            <a:ext cx="8093365" cy="61082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8093365" cy="4428445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845" y="527605"/>
            <a:ext cx="6719019" cy="7635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9846" y="1443835"/>
            <a:ext cx="6719019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369770"/>
            <a:ext cx="8229600" cy="53218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82907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0188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82907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12770"/>
            <a:ext cx="4041775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956050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5719575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7139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2014-02-15T15:05:10Z</dcterms:created>
  <dcterms:modified xsi:type="dcterms:W3CDTF">2014-02-15T15:05:17Z</dcterms:modified>
</cp:coreProperties>
</file>