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760000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59987-20BF-4EB0-AF0B-A1947928E915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AFAE6-9BBD-4F31-8527-A66F062AE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0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79" y="4956050"/>
            <a:ext cx="7940661" cy="763525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79" y="5719575"/>
            <a:ext cx="7940661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8848"/>
            <a:ext cx="8093365" cy="6108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845" y="527605"/>
            <a:ext cx="6719019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9846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69770"/>
            <a:ext cx="8229600" cy="5321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95605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71957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13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2014-02-15T15:05:10Z</dcterms:created>
  <dcterms:modified xsi:type="dcterms:W3CDTF">2014-02-15T15:05:17Z</dcterms:modified>
</cp:coreProperties>
</file>