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760000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63A00-6946-4528-8CBA-329F617D923B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D005-114A-40DA-B73F-D7B711B45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13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360065"/>
            <a:ext cx="7940661" cy="763525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3581705"/>
            <a:ext cx="7940661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76895" cy="4581150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83301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749245"/>
            <a:ext cx="6719019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36006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599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2014-02-14T02:44:47Z</dcterms:created>
  <dcterms:modified xsi:type="dcterms:W3CDTF">2014-02-14T02:44:58Z</dcterms:modified>
</cp:coreProperties>
</file>