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760000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63A00-6946-4528-8CBA-329F617D923B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7D005-114A-40DA-B73F-D7B711B45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1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360065"/>
            <a:ext cx="7940661" cy="763525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3581705"/>
            <a:ext cx="7940661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768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8076895" cy="458115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83301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749245"/>
            <a:ext cx="6719019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 algn="l">
              <a:defRPr sz="2400">
                <a:solidFill>
                  <a:srgbClr val="002060"/>
                </a:solidFill>
              </a:defRPr>
            </a:lvl1pPr>
            <a:lvl2pPr algn="l">
              <a:defRPr sz="2000">
                <a:solidFill>
                  <a:srgbClr val="002060"/>
                </a:solidFill>
              </a:defRPr>
            </a:lvl2pPr>
            <a:lvl3pPr algn="l">
              <a:defRPr sz="1800">
                <a:solidFill>
                  <a:srgbClr val="002060"/>
                </a:solidFill>
              </a:defRPr>
            </a:lvl3pPr>
            <a:lvl4pPr algn="l">
              <a:defRPr sz="1600">
                <a:solidFill>
                  <a:srgbClr val="002060"/>
                </a:solidFill>
              </a:defRPr>
            </a:lvl4pPr>
            <a:lvl5pPr algn="l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 algn="l">
              <a:defRPr sz="2400">
                <a:solidFill>
                  <a:srgbClr val="002060"/>
                </a:solidFill>
              </a:defRPr>
            </a:lvl1pPr>
            <a:lvl2pPr algn="l">
              <a:defRPr sz="2000">
                <a:solidFill>
                  <a:srgbClr val="002060"/>
                </a:solidFill>
              </a:defRPr>
            </a:lvl2pPr>
            <a:lvl3pPr algn="l">
              <a:defRPr sz="1800">
                <a:solidFill>
                  <a:srgbClr val="002060"/>
                </a:solidFill>
              </a:defRPr>
            </a:lvl3pPr>
            <a:lvl4pPr algn="l">
              <a:defRPr sz="1600">
                <a:solidFill>
                  <a:srgbClr val="002060"/>
                </a:solidFill>
              </a:defRPr>
            </a:lvl4pPr>
            <a:lvl5pPr algn="l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36006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58170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599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2014-02-14T02:44:47Z</dcterms:created>
  <dcterms:modified xsi:type="dcterms:W3CDTF">2014-02-14T02:44:58Z</dcterms:modified>
</cp:coreProperties>
</file>