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5D1B8-7390-444F-908B-0E63E18BEC58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93E33-508E-48DB-B25B-2104E7EDC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7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7999D-89DA-4340-AEB2-EE602B009D8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3BC5A-4A66-4543-BDF9-9868E248E8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fashion&amp;utm_content=0034&amp;utm_campaign=pp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fashion&amp;utm_content=0034&amp;utm_campaign=pp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fashion&amp;utm_content=0034&amp;utm_campaign=pp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pttemplate.net/?utm_source=ppt&amp;utm_medium=logo&amp;utm_term=fashion&amp;utm_content=0034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7920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d BT" pitchFamily="34" charset="0"/>
              </a:rPr>
              <a:t>Presentation Title Here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Futura Md B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5632" y="548680"/>
            <a:ext cx="2448272" cy="504056"/>
          </a:xfrm>
        </p:spPr>
        <p:txBody>
          <a:bodyPr>
            <a:normAutofit fontScale="92500"/>
          </a:bodyPr>
          <a:lstStyle/>
          <a:p>
            <a:r>
              <a:rPr lang="en-US" sz="240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d BT" pitchFamily="34" charset="0"/>
              </a:rPr>
              <a:t>PPTTemplate.net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Futura Md BT" pitchFamily="34" charset="0"/>
            </a:endParaRPr>
          </a:p>
        </p:txBody>
      </p:sp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594659"/>
            <a:ext cx="1221904" cy="26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0112" y="908720"/>
            <a:ext cx="3034680" cy="706090"/>
          </a:xfrm>
        </p:spPr>
        <p:txBody>
          <a:bodyPr>
            <a:normAutofit/>
          </a:bodyPr>
          <a:lstStyle/>
          <a:p>
            <a:pPr algn="r"/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d BT" pitchFamily="34" charset="0"/>
              </a:rPr>
              <a:t>Second Page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Futura Md BT" pitchFamily="34" charset="0"/>
            </a:endParaRPr>
          </a:p>
        </p:txBody>
      </p:sp>
      <p:pic>
        <p:nvPicPr>
          <p:cNvPr id="3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594659"/>
            <a:ext cx="1221904" cy="26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594659"/>
            <a:ext cx="1221904" cy="26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522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94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Тема Office</vt:lpstr>
      <vt:lpstr>Presentation Title Here</vt:lpstr>
      <vt:lpstr>Second Page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1</dc:creator>
  <cp:lastModifiedBy>Julian</cp:lastModifiedBy>
  <cp:revision>4</cp:revision>
  <dcterms:created xsi:type="dcterms:W3CDTF">2013-08-06T13:22:45Z</dcterms:created>
  <dcterms:modified xsi:type="dcterms:W3CDTF">2013-09-03T03:41:54Z</dcterms:modified>
</cp:coreProperties>
</file>