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D68B1C"/>
    <a:srgbClr val="2597FF"/>
    <a:srgbClr val="253600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AC836-6877-4328-816B-901DBECE13C2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362A-0DBA-40D8-A56B-B106FDD27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3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63525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763525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0099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0919"/>
            <a:ext cx="8093365" cy="4428445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4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650639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9160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2014-02-14T02:46:03Z</dcterms:created>
  <dcterms:modified xsi:type="dcterms:W3CDTF">2014-02-14T02:46:13Z</dcterms:modified>
</cp:coreProperties>
</file>