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0D"/>
    <a:srgbClr val="D68B1C"/>
    <a:srgbClr val="2597FF"/>
    <a:srgbClr val="253600"/>
    <a:srgbClr val="760000"/>
    <a:srgbClr val="FF9E1D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AC836-6877-4328-816B-901DBECE13C2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5362A-0DBA-40D8-A56B-B106FDD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63525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0"/>
            <a:ext cx="763525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0099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0919"/>
            <a:ext cx="8093365" cy="4428445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4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035058"/>
          </a:xfrm>
        </p:spPr>
        <p:txBody>
          <a:bodyPr/>
          <a:lstStyle>
            <a:lvl1pPr algn="l">
              <a:defRPr sz="2400">
                <a:solidFill>
                  <a:srgbClr val="002060"/>
                </a:solidFill>
              </a:defRPr>
            </a:lvl1pPr>
            <a:lvl2pPr algn="l">
              <a:defRPr sz="2000">
                <a:solidFill>
                  <a:srgbClr val="002060"/>
                </a:solidFill>
              </a:defRPr>
            </a:lvl2pPr>
            <a:lvl3pPr algn="l">
              <a:defRPr sz="1800">
                <a:solidFill>
                  <a:srgbClr val="002060"/>
                </a:solidFill>
              </a:defRPr>
            </a:lvl3pPr>
            <a:lvl4pPr algn="l">
              <a:defRPr sz="1600">
                <a:solidFill>
                  <a:srgbClr val="002060"/>
                </a:solidFill>
              </a:defRPr>
            </a:lvl4pPr>
            <a:lvl5pPr algn="l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4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7"/>
            <a:ext cx="4041775" cy="3035058"/>
          </a:xfrm>
        </p:spPr>
        <p:txBody>
          <a:bodyPr/>
          <a:lstStyle>
            <a:lvl1pPr algn="l">
              <a:defRPr sz="2400">
                <a:solidFill>
                  <a:srgbClr val="002060"/>
                </a:solidFill>
              </a:defRPr>
            </a:lvl1pPr>
            <a:lvl2pPr algn="l">
              <a:defRPr sz="2000">
                <a:solidFill>
                  <a:srgbClr val="002060"/>
                </a:solidFill>
              </a:defRPr>
            </a:lvl2pPr>
            <a:lvl3pPr algn="l">
              <a:defRPr sz="1800">
                <a:solidFill>
                  <a:srgbClr val="002060"/>
                </a:solidFill>
              </a:defRPr>
            </a:lvl3pPr>
            <a:lvl4pPr algn="l">
              <a:defRPr sz="1600">
                <a:solidFill>
                  <a:srgbClr val="002060"/>
                </a:solidFill>
              </a:defRPr>
            </a:lvl4pPr>
            <a:lvl5pPr algn="l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650639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160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2014-02-14T02:46:03Z</dcterms:created>
  <dcterms:modified xsi:type="dcterms:W3CDTF">2014-02-14T02:46:13Z</dcterms:modified>
</cp:coreProperties>
</file>