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0000"/>
    <a:srgbClr val="2597FF"/>
    <a:srgbClr val="D68B1C"/>
    <a:srgbClr val="FF9E1D"/>
    <a:srgbClr val="253600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81F93-78A8-41D3-8624-BE6731EC0B80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DBBDE-E806-4037-9C6A-2E6286D90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89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4192525"/>
            <a:ext cx="8246070" cy="1221640"/>
          </a:xfrm>
          <a:effectLst>
            <a:outerShdw blurRad="38100" dist="38100" dir="2700000" algn="tl" rotWithShape="0">
              <a:prstClr val="black">
                <a:alpha val="65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566870"/>
            <a:ext cx="7940660" cy="76352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443835"/>
            <a:ext cx="8076895" cy="458115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076895" cy="4275740"/>
          </a:xfrm>
        </p:spPr>
        <p:txBody>
          <a:bodyPr/>
          <a:lstStyle>
            <a:lvl1pPr algn="ctr">
              <a:defRPr sz="2800">
                <a:solidFill>
                  <a:srgbClr val="002060"/>
                </a:solidFill>
              </a:defRPr>
            </a:lvl1pPr>
            <a:lvl2pPr algn="ctr">
              <a:defRPr>
                <a:solidFill>
                  <a:srgbClr val="002060"/>
                </a:solidFill>
              </a:defRPr>
            </a:lvl2pPr>
            <a:lvl3pPr algn="ctr">
              <a:defRPr>
                <a:solidFill>
                  <a:srgbClr val="002060"/>
                </a:solidFill>
              </a:defRPr>
            </a:lvl3pPr>
            <a:lvl4pPr algn="ctr">
              <a:defRPr>
                <a:solidFill>
                  <a:srgbClr val="002060"/>
                </a:solidFill>
              </a:defRPr>
            </a:lvl4pPr>
            <a:lvl5pPr algn="ctr"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27605"/>
            <a:ext cx="687172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6871724" cy="427574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22475"/>
            <a:ext cx="8229600" cy="532180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345230"/>
            <a:ext cx="8246070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719575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Click to edit Master subtitle style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4578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2014-02-14T02:43:57Z</dcterms:created>
  <dcterms:modified xsi:type="dcterms:W3CDTF">2014-02-14T02:44:07Z</dcterms:modified>
</cp:coreProperties>
</file>