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81F93-78A8-41D3-8624-BE6731EC0B80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DBBDE-E806-4037-9C6A-2E6286D9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8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345230"/>
            <a:ext cx="8246070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71957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Click to edit Master subtitle style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57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2014-02-14T02:43:57Z</dcterms:created>
  <dcterms:modified xsi:type="dcterms:W3CDTF">2014-02-14T02:44:07Z</dcterms:modified>
</cp:coreProperties>
</file>