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68796-7648-4D03-A456-1A604BE3D490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E2856-E346-4D4E-9A97-15E7E3398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7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22164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207360"/>
            <a:ext cx="794066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3817625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527605"/>
            <a:ext cx="626090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43835"/>
            <a:ext cx="6260904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7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530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2014-02-14T02:43:14Z</dcterms:created>
  <dcterms:modified xsi:type="dcterms:W3CDTF">2014-02-14T02:43:26Z</dcterms:modified>
</cp:coreProperties>
</file>