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00191E"/>
    <a:srgbClr val="A40000"/>
    <a:srgbClr val="FF9E1D"/>
    <a:srgbClr val="D68B1C"/>
    <a:srgbClr val="609600"/>
    <a:srgbClr val="6CA800"/>
    <a:srgbClr val="EE7D00"/>
    <a:srgbClr val="552579"/>
    <a:srgbClr val="259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8BC3B-F063-424E-8C77-554B89F879B8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30D5A-FEEF-4F64-B493-22D796709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004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3276295"/>
            <a:ext cx="8093365" cy="1527050"/>
          </a:xfrm>
          <a:effectLst>
            <a:outerShdw blurRad="50800" dist="38100" dir="2700000" algn="tl" rotWithShape="0">
              <a:srgbClr val="002060">
                <a:alpha val="82000"/>
              </a:srgb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4803345"/>
            <a:ext cx="8093365" cy="106893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527605"/>
            <a:ext cx="7329840" cy="610820"/>
          </a:xfrm>
          <a:effectLst>
            <a:outerShdw blurRad="50800" dist="38100" dir="2700000" algn="tl" rotWithShape="0">
              <a:srgbClr val="002060">
                <a:alpha val="6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291130"/>
            <a:ext cx="6719020" cy="4123035"/>
          </a:xfrm>
        </p:spPr>
        <p:txBody>
          <a:bodyPr/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374900"/>
            <a:ext cx="6719018" cy="868839"/>
          </a:xfrm>
          <a:effectLst>
            <a:outerShdw blurRad="50800" dist="38100" dir="2700000" algn="tl" rotWithShape="0">
              <a:srgbClr val="002060">
                <a:alpha val="6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719018" cy="488656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527605"/>
            <a:ext cx="7482545" cy="610820"/>
          </a:xfrm>
          <a:effectLst>
            <a:outerShdw blurRad="50800" dist="38100" dir="2700000" algn="tl" rotWithShape="0">
              <a:srgbClr val="002060">
                <a:alpha val="60000"/>
              </a:srgb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520" y="1291130"/>
            <a:ext cx="3271595" cy="792467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520" y="2054655"/>
            <a:ext cx="327159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115" y="1291130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115" y="2054655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59" y="3429000"/>
            <a:ext cx="8398775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6259" y="4803345"/>
            <a:ext cx="8398775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782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2014-02-14T02:42:24Z</dcterms:created>
  <dcterms:modified xsi:type="dcterms:W3CDTF">2014-02-14T02:42:37Z</dcterms:modified>
</cp:coreProperties>
</file>