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347"/>
    <a:srgbClr val="253600"/>
    <a:srgbClr val="0097CC"/>
    <a:srgbClr val="2597FF"/>
    <a:srgbClr val="FF750D"/>
    <a:srgbClr val="D68B1C"/>
    <a:srgbClr val="760000"/>
    <a:srgbClr val="FF9E1D"/>
    <a:srgbClr val="552579"/>
    <a:srgbClr val="D09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8E3886-2B41-49E4-9127-66BF71C56070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4334E-A7B7-4136-9E3B-5DD5EC41F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735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680310"/>
            <a:ext cx="7635250" cy="76352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FF7347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1443834"/>
            <a:ext cx="7635250" cy="610821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093365" cy="61082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FF7347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291130"/>
            <a:ext cx="8093365" cy="4275740"/>
          </a:xfrm>
        </p:spPr>
        <p:txBody>
          <a:bodyPr/>
          <a:lstStyle>
            <a:lvl1pPr algn="l">
              <a:defRPr sz="2800">
                <a:solidFill>
                  <a:srgbClr val="00B050"/>
                </a:solidFill>
              </a:defRPr>
            </a:lvl1pPr>
            <a:lvl2pPr algn="l">
              <a:defRPr>
                <a:solidFill>
                  <a:srgbClr val="00B050"/>
                </a:solidFill>
              </a:defRPr>
            </a:lvl2pPr>
            <a:lvl3pPr algn="l">
              <a:defRPr>
                <a:solidFill>
                  <a:srgbClr val="00B050"/>
                </a:solidFill>
              </a:defRPr>
            </a:lvl3pPr>
            <a:lvl4pPr algn="l">
              <a:defRPr>
                <a:solidFill>
                  <a:srgbClr val="00B050"/>
                </a:solidFill>
              </a:defRPr>
            </a:lvl4pPr>
            <a:lvl5pPr algn="l">
              <a:defRPr>
                <a:solidFill>
                  <a:srgbClr val="00B05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687172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7347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1" y="1443835"/>
            <a:ext cx="6871724" cy="4275740"/>
          </a:xfrm>
        </p:spPr>
        <p:txBody>
          <a:bodyPr/>
          <a:lstStyle>
            <a:lvl1pPr>
              <a:defRPr sz="2800">
                <a:solidFill>
                  <a:srgbClr val="00B050"/>
                </a:solidFill>
              </a:defRPr>
            </a:lvl1pPr>
            <a:lvl2pPr>
              <a:defRPr>
                <a:solidFill>
                  <a:srgbClr val="00B050"/>
                </a:solidFill>
              </a:defRPr>
            </a:lvl2pPr>
            <a:lvl3pPr>
              <a:defRPr>
                <a:solidFill>
                  <a:srgbClr val="00B050"/>
                </a:solidFill>
              </a:defRPr>
            </a:lvl3pPr>
            <a:lvl4pPr>
              <a:defRPr>
                <a:solidFill>
                  <a:srgbClr val="00B050"/>
                </a:solidFill>
              </a:defRPr>
            </a:lvl4pPr>
            <a:lvl5pPr>
              <a:defRPr>
                <a:solidFill>
                  <a:srgbClr val="00B05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7347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119382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B05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1749244"/>
            <a:ext cx="4040188" cy="3035058"/>
          </a:xfrm>
        </p:spPr>
        <p:txBody>
          <a:bodyPr/>
          <a:lstStyle>
            <a:lvl1pPr algn="ctr">
              <a:defRPr sz="2400">
                <a:solidFill>
                  <a:srgbClr val="00B050"/>
                </a:solidFill>
              </a:defRPr>
            </a:lvl1pPr>
            <a:lvl2pPr algn="ctr">
              <a:defRPr sz="2000">
                <a:solidFill>
                  <a:srgbClr val="00B050"/>
                </a:solidFill>
              </a:defRPr>
            </a:lvl2pPr>
            <a:lvl3pPr algn="ctr">
              <a:defRPr sz="1800">
                <a:solidFill>
                  <a:srgbClr val="00B050"/>
                </a:solidFill>
              </a:defRPr>
            </a:lvl3pPr>
            <a:lvl4pPr algn="ctr">
              <a:defRPr sz="1600">
                <a:solidFill>
                  <a:srgbClr val="00B050"/>
                </a:solidFill>
              </a:defRPr>
            </a:lvl4pPr>
            <a:lvl5pPr algn="ctr">
              <a:defRPr sz="1600">
                <a:solidFill>
                  <a:srgbClr val="00B05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119382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B05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1749245"/>
            <a:ext cx="4041775" cy="3035058"/>
          </a:xfrm>
        </p:spPr>
        <p:txBody>
          <a:bodyPr/>
          <a:lstStyle>
            <a:lvl1pPr algn="ctr">
              <a:defRPr sz="2400">
                <a:solidFill>
                  <a:srgbClr val="00B050"/>
                </a:solidFill>
              </a:defRPr>
            </a:lvl1pPr>
            <a:lvl2pPr algn="ctr">
              <a:defRPr sz="2000">
                <a:solidFill>
                  <a:srgbClr val="00B050"/>
                </a:solidFill>
              </a:defRPr>
            </a:lvl2pPr>
            <a:lvl3pPr algn="ctr">
              <a:defRPr sz="1800">
                <a:solidFill>
                  <a:srgbClr val="00B050"/>
                </a:solidFill>
              </a:defRPr>
            </a:lvl3pPr>
            <a:lvl4pPr algn="ctr">
              <a:defRPr sz="1600">
                <a:solidFill>
                  <a:srgbClr val="00B050"/>
                </a:solidFill>
              </a:defRPr>
            </a:lvl4pPr>
            <a:lvl5pPr algn="ctr">
              <a:defRPr sz="1600">
                <a:solidFill>
                  <a:srgbClr val="00B05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527604"/>
            <a:ext cx="7940660" cy="763525"/>
          </a:xfr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1291130"/>
            <a:ext cx="7940660" cy="610820"/>
          </a:xfrm>
        </p:spPr>
        <p:txBody>
          <a:bodyPr>
            <a:noAutofit/>
          </a:bodyPr>
          <a:lstStyle/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5989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2014-02-14T02:37:50Z</dcterms:created>
  <dcterms:modified xsi:type="dcterms:W3CDTF">2014-02-14T02:38:06Z</dcterms:modified>
</cp:coreProperties>
</file>