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F33"/>
    <a:srgbClr val="2597FF"/>
    <a:srgbClr val="760000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DC9B6-E0F1-4460-B9BA-22F793DF4DDF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E9371-F03A-4FFA-874C-DD24719B0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3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74900"/>
            <a:ext cx="7940661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1138425"/>
            <a:ext cx="7940661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54F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32984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138425"/>
            <a:ext cx="7329840" cy="4581150"/>
          </a:xfrm>
        </p:spPr>
        <p:txBody>
          <a:bodyPr/>
          <a:lstStyle>
            <a:lvl1pPr algn="l">
              <a:defRPr sz="2800">
                <a:solidFill>
                  <a:srgbClr val="254F33"/>
                </a:solidFill>
              </a:defRPr>
            </a:lvl1pPr>
            <a:lvl2pPr algn="l">
              <a:defRPr>
                <a:solidFill>
                  <a:srgbClr val="254F33"/>
                </a:solidFill>
              </a:defRPr>
            </a:lvl2pPr>
            <a:lvl3pPr algn="l">
              <a:defRPr>
                <a:solidFill>
                  <a:srgbClr val="254F33"/>
                </a:solidFill>
              </a:defRPr>
            </a:lvl3pPr>
            <a:lvl4pPr algn="l">
              <a:defRPr>
                <a:solidFill>
                  <a:srgbClr val="254F33"/>
                </a:solidFill>
              </a:defRPr>
            </a:lvl4pPr>
            <a:lvl5pPr algn="l">
              <a:defRPr>
                <a:solidFill>
                  <a:srgbClr val="254F3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24429" cy="4275740"/>
          </a:xfrm>
        </p:spPr>
        <p:txBody>
          <a:bodyPr/>
          <a:lstStyle>
            <a:lvl1pPr>
              <a:defRPr sz="2800">
                <a:solidFill>
                  <a:srgbClr val="254F33"/>
                </a:solidFill>
              </a:defRPr>
            </a:lvl1pPr>
            <a:lvl2pPr>
              <a:defRPr>
                <a:solidFill>
                  <a:srgbClr val="254F33"/>
                </a:solidFill>
              </a:defRPr>
            </a:lvl2pPr>
            <a:lvl3pPr>
              <a:defRPr>
                <a:solidFill>
                  <a:srgbClr val="254F33"/>
                </a:solidFill>
              </a:defRPr>
            </a:lvl3pPr>
            <a:lvl4pPr>
              <a:defRPr>
                <a:solidFill>
                  <a:srgbClr val="254F33"/>
                </a:solidFill>
              </a:defRPr>
            </a:lvl4pPr>
            <a:lvl5pPr>
              <a:defRPr>
                <a:solidFill>
                  <a:srgbClr val="254F3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71902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6014" y="1138425"/>
            <a:ext cx="3512215" cy="7734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6014" y="1901949"/>
            <a:ext cx="3512215" cy="4123035"/>
          </a:xfrm>
        </p:spPr>
        <p:txBody>
          <a:bodyPr/>
          <a:lstStyle>
            <a:lvl1pPr algn="l">
              <a:defRPr sz="2400">
                <a:solidFill>
                  <a:srgbClr val="254F33"/>
                </a:solidFill>
              </a:defRPr>
            </a:lvl1pPr>
            <a:lvl2pPr algn="l">
              <a:defRPr sz="2000">
                <a:solidFill>
                  <a:srgbClr val="254F33"/>
                </a:solidFill>
              </a:defRPr>
            </a:lvl2pPr>
            <a:lvl3pPr algn="l">
              <a:defRPr sz="1800">
                <a:solidFill>
                  <a:srgbClr val="254F33"/>
                </a:solidFill>
              </a:defRPr>
            </a:lvl3pPr>
            <a:lvl4pPr algn="l">
              <a:defRPr sz="1600">
                <a:solidFill>
                  <a:srgbClr val="254F33"/>
                </a:solidFill>
              </a:defRPr>
            </a:lvl4pPr>
            <a:lvl5pPr algn="l">
              <a:defRPr sz="1600">
                <a:solidFill>
                  <a:srgbClr val="254F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8230" y="1138425"/>
            <a:ext cx="3359510" cy="7734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8230" y="1901949"/>
            <a:ext cx="3359510" cy="4123035"/>
          </a:xfrm>
        </p:spPr>
        <p:txBody>
          <a:bodyPr/>
          <a:lstStyle>
            <a:lvl1pPr algn="l">
              <a:defRPr sz="2400">
                <a:solidFill>
                  <a:srgbClr val="254F33"/>
                </a:solidFill>
              </a:defRPr>
            </a:lvl1pPr>
            <a:lvl2pPr algn="l">
              <a:defRPr sz="2000">
                <a:solidFill>
                  <a:srgbClr val="254F33"/>
                </a:solidFill>
              </a:defRPr>
            </a:lvl2pPr>
            <a:lvl3pPr algn="l">
              <a:defRPr sz="1800">
                <a:solidFill>
                  <a:srgbClr val="254F33"/>
                </a:solidFill>
              </a:defRPr>
            </a:lvl3pPr>
            <a:lvl4pPr algn="l">
              <a:defRPr sz="1600">
                <a:solidFill>
                  <a:srgbClr val="254F33"/>
                </a:solidFill>
              </a:defRPr>
            </a:lvl4pPr>
            <a:lvl5pPr algn="l">
              <a:defRPr sz="1600">
                <a:solidFill>
                  <a:srgbClr val="254F3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37490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113842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0553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2014-02-14T02:45:16Z</dcterms:created>
  <dcterms:modified xsi:type="dcterms:W3CDTF">2014-02-14T02:45:26Z</dcterms:modified>
</cp:coreProperties>
</file>