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9" r:id="rId4"/>
    <p:sldId id="258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30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F22B22-81B2-426B-B13F-917D5E416A93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40819A-7291-4B76-8FE1-C8D3FE5A5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661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68315" y="4699977"/>
            <a:ext cx="6189785" cy="902677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bg1"/>
                </a:solidFill>
                <a:latin typeface="Lucida Calligraphy" pitchFamily="66" charset="0"/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71615" y="5627077"/>
            <a:ext cx="4191000" cy="773723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Lucida Calligraphy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79835" y="148130"/>
            <a:ext cx="7306964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371600" y="1443835"/>
            <a:ext cx="7306964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6232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86213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383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73697"/>
            <a:ext cx="4040188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383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73697"/>
            <a:ext cx="4041775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Lucida Calligraphy" pitchFamily="66" charset="0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Lucida Calligraphy" pitchFamily="66" charset="0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Lucida Calligraphy" pitchFamily="66" charset="0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bg1"/>
          </a:solidFill>
          <a:latin typeface="Lucida Calligraphy" pitchFamily="66" charset="0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bg1"/>
          </a:solidFill>
          <a:latin typeface="Lucida Calligraphy" pitchFamily="66" charset="0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bg1"/>
          </a:solidFill>
          <a:latin typeface="Lucida Calligraphy" pitchFamily="66" charset="0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ppttemplatenet" TargetMode="External"/><Relationship Id="rId2" Type="http://schemas.openxmlformats.org/officeDocument/2006/relationships/hyperlink" Target="http://ppttemplate.net/?utm_source=ppt&amp;utm_medium=link&amp;utm_term=basic&amp;utm_content=lastslide&amp;utm_campaign=ppt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png"/><Relationship Id="rId4" Type="http://schemas.openxmlformats.org/officeDocument/2006/relationships/hyperlink" Target="http://ppttemplate.net/?utm_source=ppt&amp;utm_medium=logo&amp;utm_term=orange&amp;utm_content=0050&amp;utm_campaign=pp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PPTTemplate.net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81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5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81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7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/>
              <a:t>Feature 4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81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/>
            </a:gs>
            <a:gs pos="50000">
              <a:schemeClr val="accent1"/>
            </a:gs>
            <a:gs pos="100000">
              <a:schemeClr val="tx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228600" y="3581705"/>
            <a:ext cx="8771845" cy="1902255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182880" rIns="91440" bIns="18288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1600" smtClean="0">
                <a:solidFill>
                  <a:schemeClr val="bg1"/>
                </a:solidFill>
              </a:rPr>
              <a:t>You can download this template from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schemeClr val="bg1"/>
                </a:solidFill>
                <a:hlinkClick r:id="rId2"/>
              </a:rPr>
              <a:t>pptTemplate.net</a:t>
            </a:r>
            <a:endParaRPr lang="en-US" sz="240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endParaRPr lang="en-US" sz="240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schemeClr val="bg1"/>
                </a:solidFill>
              </a:rPr>
              <a:t>Follow us on Twitter</a:t>
            </a:r>
            <a:endParaRPr lang="en-US" sz="160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1600">
                <a:solidFill>
                  <a:schemeClr val="bg1"/>
                </a:solidFill>
                <a:hlinkClick r:id="rId3"/>
              </a:rPr>
              <a:t>@ppttemplatenet</a:t>
            </a:r>
            <a:r>
              <a:rPr lang="en-US" sz="1600">
                <a:solidFill>
                  <a:schemeClr val="bg1"/>
                </a:solidFill>
              </a:rPr>
              <a:t> 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-3629" y="2207360"/>
            <a:ext cx="9144000" cy="1040914"/>
            <a:chOff x="-3629" y="2998906"/>
            <a:chExt cx="9144000" cy="1040914"/>
          </a:xfrm>
        </p:grpSpPr>
        <p:sp>
          <p:nvSpPr>
            <p:cNvPr id="8" name="Rectangle 7"/>
            <p:cNvSpPr/>
            <p:nvPr/>
          </p:nvSpPr>
          <p:spPr>
            <a:xfrm>
              <a:off x="-3629" y="3041313"/>
              <a:ext cx="9144000" cy="956100"/>
            </a:xfrm>
            <a:prstGeom prst="rect">
              <a:avLst/>
            </a:prstGeom>
            <a:gradFill flip="none" rotWithShape="1">
              <a:gsLst>
                <a:gs pos="71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457200" y="2998906"/>
              <a:ext cx="853973" cy="1040914"/>
              <a:chOff x="6522100" y="381000"/>
              <a:chExt cx="1250303" cy="1524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769503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1" name="Isosceles Triangle 10"/>
              <p:cNvSpPr/>
              <p:nvPr userDrawn="1"/>
            </p:nvSpPr>
            <p:spPr>
              <a:xfrm flipV="1">
                <a:off x="6550567" y="381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2" name="Freeform 11"/>
              <p:cNvSpPr/>
              <p:nvPr userDrawn="1"/>
            </p:nvSpPr>
            <p:spPr>
              <a:xfrm flipH="1">
                <a:off x="652210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3" name="Freeform 12"/>
              <p:cNvSpPr/>
              <p:nvPr userDrawn="1"/>
            </p:nvSpPr>
            <p:spPr>
              <a:xfrm flipV="1">
                <a:off x="7695033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4" name="Freeform 13"/>
              <p:cNvSpPr/>
              <p:nvPr userDrawn="1"/>
            </p:nvSpPr>
            <p:spPr>
              <a:xfrm flipH="1" flipV="1">
                <a:off x="6522100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5" name="Isosceles Triangle 14"/>
              <p:cNvSpPr/>
              <p:nvPr userDrawn="1"/>
            </p:nvSpPr>
            <p:spPr>
              <a:xfrm>
                <a:off x="6550567" y="1143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162000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</p:grpSp>
        <p:pic>
          <p:nvPicPr>
            <p:cNvPr id="16" name="Picture 2" descr="E:\cloud\drive\websites\ppttemplate\ppt\logo-ppttemplate.pn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2245" y="3197350"/>
              <a:ext cx="3314701" cy="714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</p:sld>
</file>

<file path=ppt/theme/theme1.xml><?xml version="1.0" encoding="utf-8"?>
<a:theme xmlns:a="http://schemas.openxmlformats.org/drawingml/2006/main" name="20073-abstract-valentines-dark-pp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20073-abstract-valentines-dark-ppt-template</Template>
  <TotalTime>0</TotalTime>
  <Words>66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20073-abstract-valentines-dark-ppt-template</vt:lpstr>
      <vt:lpstr>Presentation Title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2014-02-12T19:44:33Z</dcterms:created>
  <dcterms:modified xsi:type="dcterms:W3CDTF">2014-02-12T19:44:35Z</dcterms:modified>
</cp:coreProperties>
</file>