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handoutMasterIdLst>
    <p:handoutMasterId r:id="rId8"/>
  </p:handoutMasterIdLst>
  <p:sldIdLst>
    <p:sldId id="256" r:id="rId2"/>
    <p:sldId id="257" r:id="rId3"/>
    <p:sldId id="259" r:id="rId4"/>
    <p:sldId id="258" r:id="rId5"/>
    <p:sldId id="263" r:id="rId6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EE8E00"/>
    <a:srgbClr val="DE7400"/>
    <a:srgbClr val="4E863A"/>
    <a:srgbClr val="6BA4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83" d="100"/>
          <a:sy n="83" d="100"/>
        </p:scale>
        <p:origin x="-1428" y="-90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notesViewPr>
    <p:cSldViewPr showGuides="1">
      <p:cViewPr varScale="1">
        <p:scale>
          <a:sx n="56" d="100"/>
          <a:sy n="56" d="100"/>
        </p:scale>
        <p:origin x="-2886" y="-84"/>
      </p:cViewPr>
      <p:guideLst>
        <p:guide orient="horz" pos="2880"/>
        <p:guide pos="2160"/>
      </p:guideLst>
    </p:cSldViewPr>
  </p:notesViewPr>
  <p:gridSpacing cx="152705" cy="1527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9F22B22-81B2-426B-B13F-917D5E416A93}" type="datetimeFigureOut">
              <a:rPr lang="en-US" smtClean="0"/>
              <a:t>2/12/2014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D40819A-7291-4B76-8FE1-C8D3FE5A5678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4661127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45B8DFF-3B96-41A0-9B28-6E55A2E48E01}" type="datetimeFigureOut">
              <a:rPr lang="en-US" smtClean="0"/>
              <a:t>2/12/2014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D6DAC6CA-E053-4EC7-B801-A64BBB9841B3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71767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 hasCustomPrompt="1"/>
          </p:nvPr>
        </p:nvSpPr>
        <p:spPr>
          <a:xfrm>
            <a:off x="952500" y="2349500"/>
            <a:ext cx="7213600" cy="1066800"/>
          </a:xfrm>
        </p:spPr>
        <p:txBody>
          <a:bodyPr>
            <a:normAutofit/>
          </a:bodyPr>
          <a:lstStyle>
            <a:lvl1pPr algn="ctr">
              <a:defRPr sz="4400" baseline="0">
                <a:solidFill>
                  <a:schemeClr val="bg1"/>
                </a:solidFill>
              </a:defRPr>
            </a:lvl1pPr>
          </a:lstStyle>
          <a:p>
            <a:r>
              <a:rPr lang="en-US" dirty="0" smtClean="0"/>
              <a:t>Your Master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60166" y="3416300"/>
            <a:ext cx="6998268" cy="914400"/>
          </a:xfrm>
        </p:spPr>
        <p:txBody>
          <a:bodyPr>
            <a:normAutofit/>
          </a:bodyPr>
          <a:lstStyle>
            <a:lvl1pPr marL="0" indent="0" algn="ctr">
              <a:buNone/>
              <a:defRPr sz="2000">
                <a:solidFill>
                  <a:schemeClr val="bg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5387517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>
                <a:solidFill>
                  <a:srgbClr val="0070C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>
                <a:solidFill>
                  <a:srgbClr val="0070C0"/>
                </a:solidFill>
              </a:defRPr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>
                <a:solidFill>
                  <a:srgbClr val="0070C0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76078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solidFill>
                  <a:srgbClr val="0070C0"/>
                </a:solidFill>
              </a:defRPr>
            </a:lvl1pPr>
            <a:lvl2pPr>
              <a:defRPr>
                <a:solidFill>
                  <a:srgbClr val="0070C0"/>
                </a:solidFill>
              </a:defRPr>
            </a:lvl2pPr>
            <a:lvl3pPr>
              <a:defRPr>
                <a:solidFill>
                  <a:srgbClr val="0070C0"/>
                </a:solidFill>
              </a:defRPr>
            </a:lvl3pPr>
            <a:lvl4pPr>
              <a:defRPr>
                <a:solidFill>
                  <a:srgbClr val="0070C0"/>
                </a:solidFill>
              </a:defRPr>
            </a:lvl4pPr>
            <a:lvl5pPr>
              <a:defRPr>
                <a:solidFill>
                  <a:srgbClr val="0070C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866572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>
            <a:lvl1pPr>
              <a:defRPr>
                <a:solidFill>
                  <a:srgbClr val="0070C0"/>
                </a:solidFill>
              </a:defRPr>
            </a:lvl1pPr>
            <a:lvl2pPr>
              <a:defRPr>
                <a:solidFill>
                  <a:srgbClr val="0070C0"/>
                </a:solidFill>
              </a:defRPr>
            </a:lvl2pPr>
            <a:lvl3pPr>
              <a:defRPr>
                <a:solidFill>
                  <a:srgbClr val="0070C0"/>
                </a:solidFill>
              </a:defRPr>
            </a:lvl3pPr>
            <a:lvl4pPr>
              <a:defRPr>
                <a:solidFill>
                  <a:srgbClr val="0070C0"/>
                </a:solidFill>
              </a:defRPr>
            </a:lvl4pPr>
            <a:lvl5pPr>
              <a:defRPr>
                <a:solidFill>
                  <a:srgbClr val="0070C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9360994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0070C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48965" y="1443835"/>
            <a:ext cx="8229600" cy="4525963"/>
          </a:xfrm>
        </p:spPr>
        <p:txBody>
          <a:bodyPr/>
          <a:lstStyle>
            <a:lvl1pPr>
              <a:defRPr sz="2800">
                <a:solidFill>
                  <a:srgbClr val="0070C0"/>
                </a:solidFill>
              </a:defRPr>
            </a:lvl1pPr>
            <a:lvl2pPr>
              <a:defRPr>
                <a:solidFill>
                  <a:srgbClr val="0070C0"/>
                </a:solidFill>
              </a:defRPr>
            </a:lvl2pPr>
            <a:lvl3pPr>
              <a:defRPr>
                <a:solidFill>
                  <a:srgbClr val="0070C0"/>
                </a:solidFill>
              </a:defRPr>
            </a:lvl3pPr>
            <a:lvl4pPr>
              <a:defRPr>
                <a:solidFill>
                  <a:srgbClr val="0070C0"/>
                </a:solidFill>
              </a:defRPr>
            </a:lvl4pPr>
            <a:lvl5pPr>
              <a:defRPr>
                <a:solidFill>
                  <a:srgbClr val="0070C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6447136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1_Title and Content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828800" y="152400"/>
            <a:ext cx="7086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0070C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8800" y="1473998"/>
            <a:ext cx="7086600" cy="4698202"/>
          </a:xfrm>
        </p:spPr>
        <p:txBody>
          <a:bodyPr/>
          <a:lstStyle>
            <a:lvl1pPr>
              <a:defRPr sz="2800">
                <a:solidFill>
                  <a:srgbClr val="0070C0"/>
                </a:solidFill>
              </a:defRPr>
            </a:lvl1pPr>
            <a:lvl2pPr>
              <a:defRPr>
                <a:solidFill>
                  <a:srgbClr val="0070C0"/>
                </a:solidFill>
              </a:defRPr>
            </a:lvl2pPr>
            <a:lvl3pPr>
              <a:defRPr>
                <a:solidFill>
                  <a:srgbClr val="0070C0"/>
                </a:solidFill>
              </a:defRPr>
            </a:lvl3pPr>
            <a:lvl4pPr>
              <a:defRPr>
                <a:solidFill>
                  <a:srgbClr val="0070C0"/>
                </a:solidFill>
              </a:defRPr>
            </a:lvl4pPr>
            <a:lvl5pPr>
              <a:defRPr>
                <a:solidFill>
                  <a:srgbClr val="0070C0"/>
                </a:solidFill>
              </a:defRPr>
            </a:lvl5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2939139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rgbClr val="0070C0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344157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>
                <a:solidFill>
                  <a:srgbClr val="0070C0"/>
                </a:solidFill>
              </a:defRPr>
            </a:lvl1pPr>
            <a:lvl2pPr>
              <a:defRPr sz="2400">
                <a:solidFill>
                  <a:srgbClr val="0070C0"/>
                </a:solidFill>
              </a:defRPr>
            </a:lvl2pPr>
            <a:lvl3pPr>
              <a:defRPr sz="2000">
                <a:solidFill>
                  <a:srgbClr val="0070C0"/>
                </a:solidFill>
              </a:defRPr>
            </a:lvl3pPr>
            <a:lvl4pPr>
              <a:defRPr sz="1800">
                <a:solidFill>
                  <a:srgbClr val="0070C0"/>
                </a:solidFill>
              </a:defRPr>
            </a:lvl4pPr>
            <a:lvl5pPr>
              <a:defRPr sz="1800">
                <a:solidFill>
                  <a:srgbClr val="0070C0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>
                <a:solidFill>
                  <a:srgbClr val="0070C0"/>
                </a:solidFill>
              </a:defRPr>
            </a:lvl1pPr>
            <a:lvl2pPr>
              <a:defRPr sz="2400">
                <a:solidFill>
                  <a:srgbClr val="0070C0"/>
                </a:solidFill>
              </a:defRPr>
            </a:lvl2pPr>
            <a:lvl3pPr>
              <a:defRPr sz="2000">
                <a:solidFill>
                  <a:srgbClr val="0070C0"/>
                </a:solidFill>
              </a:defRPr>
            </a:lvl3pPr>
            <a:lvl4pPr>
              <a:defRPr sz="1800">
                <a:solidFill>
                  <a:srgbClr val="0070C0"/>
                </a:solidFill>
              </a:defRPr>
            </a:lvl4pPr>
            <a:lvl5pPr>
              <a:defRPr sz="1800">
                <a:solidFill>
                  <a:srgbClr val="0070C0"/>
                </a:solidFill>
              </a:defRPr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5679183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48130"/>
            <a:ext cx="8229600" cy="1143000"/>
          </a:xfrm>
        </p:spPr>
        <p:txBody>
          <a:bodyPr>
            <a:normAutofit/>
          </a:bodyPr>
          <a:lstStyle>
            <a:lvl1pPr algn="l">
              <a:defRPr sz="3600">
                <a:solidFill>
                  <a:srgbClr val="0070C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443835"/>
            <a:ext cx="4040188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70C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073697"/>
            <a:ext cx="4040188" cy="3798583"/>
          </a:xfrm>
        </p:spPr>
        <p:txBody>
          <a:bodyPr/>
          <a:lstStyle>
            <a:lvl1pPr>
              <a:defRPr sz="2400">
                <a:solidFill>
                  <a:srgbClr val="0070C0"/>
                </a:solidFill>
              </a:defRPr>
            </a:lvl1pPr>
            <a:lvl2pPr>
              <a:defRPr sz="2000">
                <a:solidFill>
                  <a:srgbClr val="0070C0"/>
                </a:solidFill>
              </a:defRPr>
            </a:lvl2pPr>
            <a:lvl3pPr>
              <a:defRPr sz="1800">
                <a:solidFill>
                  <a:srgbClr val="0070C0"/>
                </a:solidFill>
              </a:defRPr>
            </a:lvl3pPr>
            <a:lvl4pPr>
              <a:defRPr sz="1600">
                <a:solidFill>
                  <a:srgbClr val="0070C0"/>
                </a:solidFill>
              </a:defRPr>
            </a:lvl4pPr>
            <a:lvl5pPr>
              <a:defRPr sz="1600">
                <a:solidFill>
                  <a:srgbClr val="0070C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443835"/>
            <a:ext cx="4041775" cy="639762"/>
          </a:xfrm>
        </p:spPr>
        <p:txBody>
          <a:bodyPr anchor="b"/>
          <a:lstStyle>
            <a:lvl1pPr marL="0" indent="0">
              <a:buNone/>
              <a:defRPr sz="2400" b="1">
                <a:solidFill>
                  <a:srgbClr val="0070C0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073697"/>
            <a:ext cx="4041775" cy="3798583"/>
          </a:xfrm>
        </p:spPr>
        <p:txBody>
          <a:bodyPr/>
          <a:lstStyle>
            <a:lvl1pPr>
              <a:defRPr sz="2400">
                <a:solidFill>
                  <a:srgbClr val="0070C0"/>
                </a:solidFill>
              </a:defRPr>
            </a:lvl1pPr>
            <a:lvl2pPr>
              <a:defRPr sz="2000">
                <a:solidFill>
                  <a:srgbClr val="0070C0"/>
                </a:solidFill>
              </a:defRPr>
            </a:lvl2pPr>
            <a:lvl3pPr>
              <a:defRPr sz="1800">
                <a:solidFill>
                  <a:srgbClr val="0070C0"/>
                </a:solidFill>
              </a:defRPr>
            </a:lvl3pPr>
            <a:lvl4pPr>
              <a:defRPr sz="1600">
                <a:solidFill>
                  <a:srgbClr val="0070C0"/>
                </a:solidFill>
              </a:defRPr>
            </a:lvl4pPr>
            <a:lvl5pPr>
              <a:defRPr sz="1600">
                <a:solidFill>
                  <a:srgbClr val="0070C0"/>
                </a:solidFill>
              </a:defRPr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29119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77311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186407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>
                <a:solidFill>
                  <a:srgbClr val="0070C0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>
                <a:solidFill>
                  <a:srgbClr val="0070C0"/>
                </a:solidFill>
              </a:defRPr>
            </a:lvl1pPr>
            <a:lvl2pPr>
              <a:defRPr sz="2800">
                <a:solidFill>
                  <a:srgbClr val="0070C0"/>
                </a:solidFill>
              </a:defRPr>
            </a:lvl2pPr>
            <a:lvl3pPr>
              <a:defRPr sz="2400">
                <a:solidFill>
                  <a:srgbClr val="0070C0"/>
                </a:solidFill>
              </a:defRPr>
            </a:lvl3pPr>
            <a:lvl4pPr>
              <a:defRPr sz="2000">
                <a:solidFill>
                  <a:srgbClr val="0070C0"/>
                </a:solidFill>
              </a:defRPr>
            </a:lvl4pPr>
            <a:lvl5pPr>
              <a:defRPr sz="2000">
                <a:solidFill>
                  <a:srgbClr val="0070C0"/>
                </a:solidFill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>
                <a:solidFill>
                  <a:srgbClr val="0070C0"/>
                </a:solidFill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0070C0"/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744526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image" Target="../media/image1.jp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4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074F12-AA26-4AC8-9962-C36BB8F32554}" type="datetimeFigureOut">
              <a:rPr lang="en-US" smtClean="0"/>
              <a:pPr/>
              <a:t>2/12/2014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82CCC60-E8CD-4174-8B1A-7DF615B22EEF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403938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6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</p:sldLayoutIdLst>
  <p:txStyles>
    <p:titleStyle>
      <a:lvl1pPr algn="ctr" defTabSz="914400" rtl="0" eaLnBrk="1" latinLnBrk="0" hangingPunct="1">
        <a:spcBef>
          <a:spcPct val="0"/>
        </a:spcBef>
        <a:buNone/>
        <a:defRPr sz="4400" b="1" kern="1200">
          <a:solidFill>
            <a:srgbClr val="0070C0"/>
          </a:solidFill>
          <a:effectLst>
            <a:outerShdw blurRad="38100" dist="38100" dir="2700000" algn="tl">
              <a:srgbClr val="000000">
                <a:alpha val="43137"/>
              </a:srgbClr>
            </a:outerShdw>
          </a:effectLst>
          <a:latin typeface="Microsoft New Tai Lue" pitchFamily="34" charset="0"/>
          <a:ea typeface="Microsoft Himalaya" pitchFamily="2" charset="0"/>
          <a:cs typeface="Microsoft New Tai Lue" pitchFamily="34" charset="0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2800" kern="1200">
          <a:solidFill>
            <a:srgbClr val="0070C0"/>
          </a:solidFill>
          <a:latin typeface="Microsoft New Tai Lue" pitchFamily="34" charset="0"/>
          <a:ea typeface="+mn-ea"/>
          <a:cs typeface="Microsoft New Tai Lue" pitchFamily="34" charset="0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400" kern="1200">
          <a:solidFill>
            <a:srgbClr val="0070C0"/>
          </a:solidFill>
          <a:latin typeface="Microsoft New Tai Lue" pitchFamily="34" charset="0"/>
          <a:ea typeface="+mn-ea"/>
          <a:cs typeface="Microsoft New Tai Lue" pitchFamily="34" charset="0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rgbClr val="0070C0"/>
          </a:solidFill>
          <a:latin typeface="Microsoft New Tai Lue" pitchFamily="34" charset="0"/>
          <a:ea typeface="+mn-ea"/>
          <a:cs typeface="Microsoft New Tai Lue" pitchFamily="34" charset="0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1800" kern="1200">
          <a:solidFill>
            <a:srgbClr val="0070C0"/>
          </a:solidFill>
          <a:latin typeface="Microsoft New Tai Lue" pitchFamily="34" charset="0"/>
          <a:ea typeface="+mn-ea"/>
          <a:cs typeface="Microsoft New Tai Lue" pitchFamily="34" charset="0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1800" kern="1200">
          <a:solidFill>
            <a:srgbClr val="0070C0"/>
          </a:solidFill>
          <a:latin typeface="Microsoft New Tai Lue" pitchFamily="34" charset="0"/>
          <a:ea typeface="+mn-ea"/>
          <a:cs typeface="Microsoft New Tai Lue" pitchFamily="34" charset="0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ppt&amp;utm_content=NNNN&amp;utm_campaign=ppt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ppt&amp;utm_content=NNNN&amp;utm_campaign=ppt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ppt&amp;utm_content=NNNN&amp;utm_campaign=ppt" TargetMode="External"/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hyperlink" Target="http://ppttemplate.net/?utm_source=ppt&amp;utm_medium=logo&amp;utm_term=ppt&amp;utm_content=NNNN&amp;utm_campaign=ppt" TargetMode="Externa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twitter.com/ppttemplatenet" TargetMode="External"/><Relationship Id="rId2" Type="http://schemas.openxmlformats.org/officeDocument/2006/relationships/hyperlink" Target="http://ppttemplate.net/?utm_source=ppt&amp;utm_medium=link&amp;utm_term=basic&amp;utm_content=lastslide&amp;utm_campaign=ppt" TargetMode="External"/><Relationship Id="rId1" Type="http://schemas.openxmlformats.org/officeDocument/2006/relationships/slideLayout" Target="../slideLayouts/slideLayout8.xml"/><Relationship Id="rId5" Type="http://schemas.openxmlformats.org/officeDocument/2006/relationships/image" Target="../media/image4.png"/><Relationship Id="rId4" Type="http://schemas.openxmlformats.org/officeDocument/2006/relationships/hyperlink" Target="http://ppttemplate.net/?utm_source=ppt&amp;utm_medium=logo&amp;utm_term=orange&amp;utm_content=0050&amp;utm_campaign=ppt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Presentation Title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dirty="0" smtClean="0"/>
              <a:t>PPTTemplate.net</a:t>
            </a:r>
            <a:endParaRPr lang="en-US" dirty="0"/>
          </a:p>
        </p:txBody>
      </p:sp>
      <p:pic>
        <p:nvPicPr>
          <p:cNvPr id="4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6181" y="6606315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6392037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  <a:p>
            <a:endParaRPr lang="en-US" smtClean="0"/>
          </a:p>
          <a:p>
            <a:endParaRPr lang="en-US"/>
          </a:p>
        </p:txBody>
      </p:sp>
      <p:pic>
        <p:nvPicPr>
          <p:cNvPr id="5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5" y="6606315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0330949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smtClean="0"/>
              <a:t>Make Effective Presentations</a:t>
            </a:r>
          </a:p>
          <a:p>
            <a:r>
              <a:rPr lang="en-US" smtClean="0"/>
              <a:t>Using Awesome Backgrounds</a:t>
            </a:r>
          </a:p>
          <a:p>
            <a:r>
              <a:rPr lang="en-US" smtClean="0"/>
              <a:t>Engage your Audience</a:t>
            </a:r>
          </a:p>
          <a:p>
            <a:r>
              <a:rPr lang="en-US" smtClean="0"/>
              <a:t>Capture Audience Attention</a:t>
            </a:r>
          </a:p>
        </p:txBody>
      </p:sp>
      <p:pic>
        <p:nvPicPr>
          <p:cNvPr id="7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976176" y="6606315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101633878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pPr algn="l"/>
            <a:r>
              <a:rPr lang="en-US" dirty="0" smtClean="0"/>
              <a:t>Slide Title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smtClean="0"/>
              <a:t>Product A</a:t>
            </a:r>
            <a:endParaRPr lang="en-US"/>
          </a:p>
        </p:txBody>
      </p:sp>
      <p:sp>
        <p:nvSpPr>
          <p:cNvPr id="6" name="Content Placeholder 5"/>
          <p:cNvSpPr>
            <a:spLocks noGrp="1"/>
          </p:cNvSpPr>
          <p:nvPr>
            <p:ph sz="half" idx="2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</a:p>
          <a:p>
            <a:r>
              <a:rPr lang="en-US"/>
              <a:t>Feature 4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en-US" smtClean="0"/>
              <a:t>Product B</a:t>
            </a:r>
            <a:endParaRPr lang="en-US"/>
          </a:p>
        </p:txBody>
      </p:sp>
      <p:sp>
        <p:nvSpPr>
          <p:cNvPr id="8" name="Content Placeholder 7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r>
              <a:rPr lang="en-US" smtClean="0"/>
              <a:t>Feature 1</a:t>
            </a:r>
          </a:p>
          <a:p>
            <a:r>
              <a:rPr lang="en-US" smtClean="0"/>
              <a:t>Feature 2</a:t>
            </a:r>
          </a:p>
          <a:p>
            <a:r>
              <a:rPr lang="en-US" smtClean="0"/>
              <a:t>Feature 3</a:t>
            </a:r>
          </a:p>
          <a:p>
            <a:r>
              <a:rPr lang="en-US" smtClean="0"/>
              <a:t>Feature 4</a:t>
            </a:r>
            <a:endParaRPr lang="en-US"/>
          </a:p>
        </p:txBody>
      </p:sp>
      <p:pic>
        <p:nvPicPr>
          <p:cNvPr id="9" name="Picture 2" descr="E:\cloud\drive\websites\ppttemplate\ppt\logo-ppttemplate.png">
            <a:hlinkClick r:id="rId2"/>
          </p:cNvPr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2865" y="6606315"/>
            <a:ext cx="1167819" cy="25168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7078371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>
          <a:gsLst>
            <a:gs pos="0">
              <a:schemeClr val="tx2"/>
            </a:gs>
            <a:gs pos="50000">
              <a:schemeClr val="accent1"/>
            </a:gs>
            <a:gs pos="100000">
              <a:schemeClr val="tx2"/>
            </a:gs>
          </a:gsLst>
          <a:lin ang="5400000" scaled="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Content Placeholder 1"/>
          <p:cNvSpPr txBox="1">
            <a:spLocks/>
          </p:cNvSpPr>
          <p:nvPr/>
        </p:nvSpPr>
        <p:spPr>
          <a:xfrm>
            <a:off x="228600" y="3581705"/>
            <a:ext cx="8771845" cy="1902255"/>
          </a:xfrm>
          <a:prstGeom prst="rect">
            <a:avLst/>
          </a:prstGeom>
          <a:solidFill>
            <a:schemeClr val="tx2">
              <a:lumMod val="60000"/>
              <a:lumOff val="40000"/>
              <a:alpha val="11000"/>
            </a:schemeClr>
          </a:solidFill>
        </p:spPr>
        <p:txBody>
          <a:bodyPr vert="horz" lIns="91440" tIns="182880" rIns="91440" bIns="182880" rtlCol="0">
            <a:normAutofit fontScale="92500" lnSpcReduction="10000"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 algn="ctr">
              <a:buFontTx/>
              <a:buNone/>
            </a:pPr>
            <a:r>
              <a:rPr lang="en-US" sz="1600" smtClean="0">
                <a:solidFill>
                  <a:schemeClr val="bg1"/>
                </a:solidFill>
              </a:rPr>
              <a:t>You can download this template from</a:t>
            </a:r>
            <a:endParaRPr lang="en-US" sz="1600" dirty="0" smtClean="0">
              <a:solidFill>
                <a:schemeClr val="bg1"/>
              </a:solidFill>
            </a:endParaRPr>
          </a:p>
          <a:p>
            <a:pPr marL="0" indent="0" algn="ctr">
              <a:buFontTx/>
              <a:buNone/>
            </a:pPr>
            <a:r>
              <a:rPr lang="en-US" sz="2400" smtClean="0">
                <a:solidFill>
                  <a:schemeClr val="bg1"/>
                </a:solidFill>
                <a:hlinkClick r:id="rId2"/>
              </a:rPr>
              <a:t>pptTemplate.net</a:t>
            </a:r>
            <a:endParaRPr lang="en-US" sz="2400" smtClean="0">
              <a:solidFill>
                <a:schemeClr val="bg1"/>
              </a:solidFill>
            </a:endParaRPr>
          </a:p>
          <a:p>
            <a:pPr marL="0" indent="0" algn="ctr">
              <a:buFontTx/>
              <a:buNone/>
            </a:pPr>
            <a:endParaRPr lang="en-US" sz="2400" smtClean="0">
              <a:solidFill>
                <a:schemeClr val="bg1"/>
              </a:solidFill>
            </a:endParaRPr>
          </a:p>
          <a:p>
            <a:pPr marL="0" indent="0" algn="ctr">
              <a:buFontTx/>
              <a:buNone/>
            </a:pPr>
            <a:r>
              <a:rPr lang="en-US" sz="1600" smtClean="0">
                <a:solidFill>
                  <a:schemeClr val="bg1"/>
                </a:solidFill>
              </a:rPr>
              <a:t>Follow us on Twitter</a:t>
            </a:r>
            <a:endParaRPr lang="en-US" sz="1600">
              <a:solidFill>
                <a:schemeClr val="bg1"/>
              </a:solidFill>
            </a:endParaRPr>
          </a:p>
          <a:p>
            <a:pPr marL="0" indent="0" algn="ctr">
              <a:buNone/>
            </a:pPr>
            <a:r>
              <a:rPr lang="en-US" sz="1600">
                <a:solidFill>
                  <a:schemeClr val="bg1"/>
                </a:solidFill>
                <a:hlinkClick r:id="rId3"/>
              </a:rPr>
              <a:t>@ppttemplatenet</a:t>
            </a:r>
            <a:r>
              <a:rPr lang="en-US" sz="1600">
                <a:solidFill>
                  <a:schemeClr val="bg1"/>
                </a:solidFill>
              </a:rPr>
              <a:t> </a:t>
            </a:r>
          </a:p>
        </p:txBody>
      </p:sp>
      <p:grpSp>
        <p:nvGrpSpPr>
          <p:cNvPr id="17" name="Group 16"/>
          <p:cNvGrpSpPr/>
          <p:nvPr/>
        </p:nvGrpSpPr>
        <p:grpSpPr>
          <a:xfrm>
            <a:off x="-3629" y="2207360"/>
            <a:ext cx="9144000" cy="1040914"/>
            <a:chOff x="-3629" y="2998906"/>
            <a:chExt cx="9144000" cy="1040914"/>
          </a:xfrm>
        </p:grpSpPr>
        <p:sp>
          <p:nvSpPr>
            <p:cNvPr id="8" name="Rectangle 7"/>
            <p:cNvSpPr/>
            <p:nvPr/>
          </p:nvSpPr>
          <p:spPr>
            <a:xfrm>
              <a:off x="-3629" y="3041313"/>
              <a:ext cx="9144000" cy="956100"/>
            </a:xfrm>
            <a:prstGeom prst="rect">
              <a:avLst/>
            </a:prstGeom>
            <a:gradFill flip="none" rotWithShape="1">
              <a:gsLst>
                <a:gs pos="71000">
                  <a:schemeClr val="bg1"/>
                </a:gs>
                <a:gs pos="0">
                  <a:schemeClr val="bg1">
                    <a:lumMod val="75000"/>
                  </a:schemeClr>
                </a:gs>
              </a:gsLst>
              <a:lin ang="16200000" scaled="0"/>
              <a:tileRect/>
            </a:gra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en-US"/>
            </a:p>
          </p:txBody>
        </p:sp>
        <p:grpSp>
          <p:nvGrpSpPr>
            <p:cNvPr id="9" name="Group 8"/>
            <p:cNvGrpSpPr/>
            <p:nvPr/>
          </p:nvGrpSpPr>
          <p:grpSpPr>
            <a:xfrm>
              <a:off x="457200" y="2998906"/>
              <a:ext cx="853973" cy="1040914"/>
              <a:chOff x="6522100" y="381000"/>
              <a:chExt cx="1250303" cy="1524000"/>
            </a:xfrm>
          </p:grpSpPr>
          <p:sp>
            <p:nvSpPr>
              <p:cNvPr id="10" name="Freeform 9"/>
              <p:cNvSpPr/>
              <p:nvPr userDrawn="1"/>
            </p:nvSpPr>
            <p:spPr>
              <a:xfrm>
                <a:off x="7695030" y="381116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1" name="Isosceles Triangle 10"/>
              <p:cNvSpPr/>
              <p:nvPr userDrawn="1"/>
            </p:nvSpPr>
            <p:spPr>
              <a:xfrm flipV="1">
                <a:off x="6550567" y="381000"/>
                <a:ext cx="1193067" cy="762000"/>
              </a:xfrm>
              <a:prstGeom prst="triangle">
                <a:avLst/>
              </a:prstGeom>
              <a:solidFill>
                <a:srgbClr val="00B0F0">
                  <a:alpha val="86667"/>
                </a:srgbClr>
              </a:solidFill>
              <a:ln>
                <a:noFill/>
              </a:ln>
              <a:effectLst>
                <a:outerShdw blurRad="88900" dist="38100" dir="5400000" algn="t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2" name="Freeform 11"/>
              <p:cNvSpPr/>
              <p:nvPr userDrawn="1"/>
            </p:nvSpPr>
            <p:spPr>
              <a:xfrm flipH="1">
                <a:off x="6522100" y="381116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3" name="Freeform 12"/>
              <p:cNvSpPr/>
              <p:nvPr userDrawn="1"/>
            </p:nvSpPr>
            <p:spPr>
              <a:xfrm flipV="1">
                <a:off x="7695033" y="1843029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4" name="Freeform 13"/>
              <p:cNvSpPr/>
              <p:nvPr userDrawn="1"/>
            </p:nvSpPr>
            <p:spPr>
              <a:xfrm flipH="1" flipV="1">
                <a:off x="6522100" y="1843029"/>
                <a:ext cx="77370" cy="61971"/>
              </a:xfrm>
              <a:custGeom>
                <a:avLst/>
                <a:gdLst/>
                <a:ahLst/>
                <a:cxnLst/>
                <a:rect l="l" t="t" r="r" b="b"/>
                <a:pathLst>
                  <a:path w="242596" h="194310">
                    <a:moveTo>
                      <a:pt x="150495" y="0"/>
                    </a:moveTo>
                    <a:lnTo>
                      <a:pt x="152682" y="2754"/>
                    </a:lnTo>
                    <a:lnTo>
                      <a:pt x="242596" y="194310"/>
                    </a:lnTo>
                    <a:lnTo>
                      <a:pt x="0" y="194310"/>
                    </a:lnTo>
                    <a:close/>
                  </a:path>
                </a:pathLst>
              </a:custGeom>
              <a:solidFill>
                <a:srgbClr val="0070C0"/>
              </a:solidFill>
              <a:ln>
                <a:noFill/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  <p:sp>
            <p:nvSpPr>
              <p:cNvPr id="15" name="Isosceles Triangle 14"/>
              <p:cNvSpPr/>
              <p:nvPr userDrawn="1"/>
            </p:nvSpPr>
            <p:spPr>
              <a:xfrm>
                <a:off x="6550567" y="1143000"/>
                <a:ext cx="1193067" cy="762000"/>
              </a:xfrm>
              <a:prstGeom prst="triangle">
                <a:avLst/>
              </a:prstGeom>
              <a:solidFill>
                <a:srgbClr val="00B0F0">
                  <a:alpha val="86667"/>
                </a:srgbClr>
              </a:solidFill>
              <a:ln>
                <a:noFill/>
              </a:ln>
              <a:effectLst>
                <a:outerShdw blurRad="88900" dist="38100" dir="16200000" rotWithShape="0">
                  <a:prstClr val="black">
                    <a:alpha val="40000"/>
                  </a:prstClr>
                </a:outerShdw>
              </a:effectLst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lvl="0" algn="ctr"/>
                <a:endParaRPr lang="en-US"/>
              </a:p>
            </p:txBody>
          </p:sp>
        </p:grpSp>
        <p:pic>
          <p:nvPicPr>
            <p:cNvPr id="16" name="Picture 2" descr="E:\cloud\drive\websites\ppttemplate\ppt\logo-ppttemplate.png">
              <a:hlinkClick r:id="rId4"/>
            </p:cNvPr>
            <p:cNvPicPr>
              <a:picLocks noChangeAspect="1" noChangeArrowheads="1"/>
            </p:cNvPicPr>
            <p:nvPr/>
          </p:nvPicPr>
          <p:blipFill>
            <a:blip r:embed="rId5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892245" y="3197350"/>
              <a:ext cx="3314701" cy="714375"/>
            </a:xfrm>
            <a:prstGeom prst="rect">
              <a:avLst/>
            </a:prstGeom>
            <a:noFill/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112178084"/>
      </p:ext>
    </p:extLst>
  </p:cSld>
  <p:clrMapOvr>
    <a:masterClrMapping/>
  </p:clrMapOvr>
</p:sld>
</file>

<file path=ppt/theme/theme1.xml><?xml version="1.0" encoding="utf-8"?>
<a:theme xmlns:a="http://schemas.openxmlformats.org/drawingml/2006/main" name="20067-facebook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20067-facebook</Template>
  <TotalTime>0</TotalTime>
  <Words>66</Words>
  <Application>Microsoft Office PowerPoint</Application>
  <PresentationFormat>On-screen Show (4:3)</PresentationFormat>
  <Paragraphs>28</Paragraphs>
  <Slides>5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6" baseType="lpstr">
      <vt:lpstr>20067-facebook</vt:lpstr>
      <vt:lpstr>Presentation Title</vt:lpstr>
      <vt:lpstr>Slide Title</vt:lpstr>
      <vt:lpstr>Slide Title</vt:lpstr>
      <vt:lpstr>Slide Title</vt:lpstr>
      <vt:lpstr>PowerPoint Presentation</vt:lpstr>
    </vt:vector>
  </TitlesOfParts>
  <Company>Microsoft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Presentation Title</dc:title>
  <dc:creator>Julian</dc:creator>
  <cp:lastModifiedBy>Julian</cp:lastModifiedBy>
  <cp:revision>1</cp:revision>
  <dcterms:created xsi:type="dcterms:W3CDTF">2014-02-12T19:36:42Z</dcterms:created>
  <dcterms:modified xsi:type="dcterms:W3CDTF">2014-02-12T19:36:54Z</dcterms:modified>
</cp:coreProperties>
</file>