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57" r:id="rId3"/>
    <p:sldId id="259" r:id="rId4"/>
    <p:sldId id="258" r:id="rId5"/>
    <p:sldId id="263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8E00"/>
    <a:srgbClr val="DE7400"/>
    <a:srgbClr val="4E863A"/>
    <a:srgbClr val="6BA4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F22B22-81B2-426B-B13F-917D5E416A93}" type="datetimeFigureOut">
              <a:rPr lang="en-US" smtClean="0"/>
              <a:t>2/12/2014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40819A-7291-4B76-8FE1-C8D3FE5A5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6611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5B8DFF-3B96-41A0-9B28-6E55A2E48E01}" type="datetimeFigureOut">
              <a:rPr lang="en-US" smtClean="0"/>
              <a:t>2/12/2014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DAC6CA-E053-4EC7-B801-A64BBB9841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717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52500" y="2349500"/>
            <a:ext cx="7213600" cy="1066800"/>
          </a:xfrm>
        </p:spPr>
        <p:txBody>
          <a:bodyPr>
            <a:normAutofit/>
          </a:bodyPr>
          <a:lstStyle>
            <a:lvl1pPr algn="ctr">
              <a:defRPr sz="4400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Your Master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0166" y="3416300"/>
            <a:ext cx="6998268" cy="9144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0070C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rgbClr val="0070C0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0070C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0070C0"/>
                </a:solidFill>
              </a:defRPr>
            </a:lvl1pPr>
            <a:lvl2pPr>
              <a:defRPr>
                <a:solidFill>
                  <a:srgbClr val="0070C0"/>
                </a:solidFill>
              </a:defRPr>
            </a:lvl2pPr>
            <a:lvl3pPr>
              <a:defRPr>
                <a:solidFill>
                  <a:srgbClr val="0070C0"/>
                </a:solidFill>
              </a:defRPr>
            </a:lvl3pPr>
            <a:lvl4pPr>
              <a:defRPr>
                <a:solidFill>
                  <a:srgbClr val="0070C0"/>
                </a:solidFill>
              </a:defRPr>
            </a:lvl4pPr>
            <a:lvl5pPr>
              <a:defRPr>
                <a:solidFill>
                  <a:srgbClr val="0070C0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rgbClr val="0070C0"/>
                </a:solidFill>
              </a:defRPr>
            </a:lvl1pPr>
            <a:lvl2pPr>
              <a:defRPr>
                <a:solidFill>
                  <a:srgbClr val="0070C0"/>
                </a:solidFill>
              </a:defRPr>
            </a:lvl2pPr>
            <a:lvl3pPr>
              <a:defRPr>
                <a:solidFill>
                  <a:srgbClr val="0070C0"/>
                </a:solidFill>
              </a:defRPr>
            </a:lvl3pPr>
            <a:lvl4pPr>
              <a:defRPr>
                <a:solidFill>
                  <a:srgbClr val="0070C0"/>
                </a:solidFill>
              </a:defRPr>
            </a:lvl4pPr>
            <a:lvl5pPr>
              <a:defRPr>
                <a:solidFill>
                  <a:srgbClr val="0070C0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813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070C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443835"/>
            <a:ext cx="8229600" cy="4525963"/>
          </a:xfrm>
        </p:spPr>
        <p:txBody>
          <a:bodyPr/>
          <a:lstStyle>
            <a:lvl1pPr>
              <a:defRPr sz="2800">
                <a:solidFill>
                  <a:srgbClr val="0070C0"/>
                </a:solidFill>
              </a:defRPr>
            </a:lvl1pPr>
            <a:lvl2pPr>
              <a:defRPr>
                <a:solidFill>
                  <a:srgbClr val="0070C0"/>
                </a:solidFill>
              </a:defRPr>
            </a:lvl2pPr>
            <a:lvl3pPr>
              <a:defRPr>
                <a:solidFill>
                  <a:srgbClr val="0070C0"/>
                </a:solidFill>
              </a:defRPr>
            </a:lvl3pPr>
            <a:lvl4pPr>
              <a:defRPr>
                <a:solidFill>
                  <a:srgbClr val="0070C0"/>
                </a:solidFill>
              </a:defRPr>
            </a:lvl4pPr>
            <a:lvl5pPr>
              <a:defRPr>
                <a:solidFill>
                  <a:srgbClr val="0070C0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070C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473998"/>
            <a:ext cx="7086600" cy="4698202"/>
          </a:xfrm>
        </p:spPr>
        <p:txBody>
          <a:bodyPr/>
          <a:lstStyle>
            <a:lvl1pPr>
              <a:defRPr sz="2800">
                <a:solidFill>
                  <a:srgbClr val="0070C0"/>
                </a:solidFill>
              </a:defRPr>
            </a:lvl1pPr>
            <a:lvl2pPr>
              <a:defRPr>
                <a:solidFill>
                  <a:srgbClr val="0070C0"/>
                </a:solidFill>
              </a:defRPr>
            </a:lvl2pPr>
            <a:lvl3pPr>
              <a:defRPr>
                <a:solidFill>
                  <a:srgbClr val="0070C0"/>
                </a:solidFill>
              </a:defRPr>
            </a:lvl3pPr>
            <a:lvl4pPr>
              <a:defRPr>
                <a:solidFill>
                  <a:srgbClr val="0070C0"/>
                </a:solidFill>
              </a:defRPr>
            </a:lvl4pPr>
            <a:lvl5pPr>
              <a:defRPr>
                <a:solidFill>
                  <a:srgbClr val="0070C0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0070C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0070C0"/>
                </a:solidFill>
              </a:defRPr>
            </a:lvl1pPr>
            <a:lvl2pPr>
              <a:defRPr sz="2400">
                <a:solidFill>
                  <a:srgbClr val="0070C0"/>
                </a:solidFill>
              </a:defRPr>
            </a:lvl2pPr>
            <a:lvl3pPr>
              <a:defRPr sz="2000">
                <a:solidFill>
                  <a:srgbClr val="0070C0"/>
                </a:solidFill>
              </a:defRPr>
            </a:lvl3pPr>
            <a:lvl4pPr>
              <a:defRPr sz="1800">
                <a:solidFill>
                  <a:srgbClr val="0070C0"/>
                </a:solidFill>
              </a:defRPr>
            </a:lvl4pPr>
            <a:lvl5pPr>
              <a:defRPr sz="1800">
                <a:solidFill>
                  <a:srgbClr val="0070C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0070C0"/>
                </a:solidFill>
              </a:defRPr>
            </a:lvl1pPr>
            <a:lvl2pPr>
              <a:defRPr sz="2400">
                <a:solidFill>
                  <a:srgbClr val="0070C0"/>
                </a:solidFill>
              </a:defRPr>
            </a:lvl2pPr>
            <a:lvl3pPr>
              <a:defRPr sz="2000">
                <a:solidFill>
                  <a:srgbClr val="0070C0"/>
                </a:solidFill>
              </a:defRPr>
            </a:lvl3pPr>
            <a:lvl4pPr>
              <a:defRPr sz="1800">
                <a:solidFill>
                  <a:srgbClr val="0070C0"/>
                </a:solidFill>
              </a:defRPr>
            </a:lvl4pPr>
            <a:lvl5pPr>
              <a:defRPr sz="1800">
                <a:solidFill>
                  <a:srgbClr val="0070C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813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070C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3835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70C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73697"/>
            <a:ext cx="4040188" cy="3798583"/>
          </a:xfrm>
        </p:spPr>
        <p:txBody>
          <a:bodyPr/>
          <a:lstStyle>
            <a:lvl1pPr>
              <a:defRPr sz="2400">
                <a:solidFill>
                  <a:srgbClr val="0070C0"/>
                </a:solidFill>
              </a:defRPr>
            </a:lvl1pPr>
            <a:lvl2pPr>
              <a:defRPr sz="2000">
                <a:solidFill>
                  <a:srgbClr val="0070C0"/>
                </a:solidFill>
              </a:defRPr>
            </a:lvl2pPr>
            <a:lvl3pPr>
              <a:defRPr sz="1800">
                <a:solidFill>
                  <a:srgbClr val="0070C0"/>
                </a:solidFill>
              </a:defRPr>
            </a:lvl3pPr>
            <a:lvl4pPr>
              <a:defRPr sz="1600">
                <a:solidFill>
                  <a:srgbClr val="0070C0"/>
                </a:solidFill>
              </a:defRPr>
            </a:lvl4pPr>
            <a:lvl5pPr>
              <a:defRPr sz="1600">
                <a:solidFill>
                  <a:srgbClr val="0070C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443835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70C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073697"/>
            <a:ext cx="4041775" cy="3798583"/>
          </a:xfrm>
        </p:spPr>
        <p:txBody>
          <a:bodyPr/>
          <a:lstStyle>
            <a:lvl1pPr>
              <a:defRPr sz="2400">
                <a:solidFill>
                  <a:srgbClr val="0070C0"/>
                </a:solidFill>
              </a:defRPr>
            </a:lvl1pPr>
            <a:lvl2pPr>
              <a:defRPr sz="2000">
                <a:solidFill>
                  <a:srgbClr val="0070C0"/>
                </a:solidFill>
              </a:defRPr>
            </a:lvl2pPr>
            <a:lvl3pPr>
              <a:defRPr sz="1800">
                <a:solidFill>
                  <a:srgbClr val="0070C0"/>
                </a:solidFill>
              </a:defRPr>
            </a:lvl3pPr>
            <a:lvl4pPr>
              <a:defRPr sz="1600">
                <a:solidFill>
                  <a:srgbClr val="0070C0"/>
                </a:solidFill>
              </a:defRPr>
            </a:lvl4pPr>
            <a:lvl5pPr>
              <a:defRPr sz="1600">
                <a:solidFill>
                  <a:srgbClr val="0070C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rgbClr val="0070C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rgbClr val="0070C0"/>
                </a:solidFill>
              </a:defRPr>
            </a:lvl1pPr>
            <a:lvl2pPr>
              <a:defRPr sz="2800">
                <a:solidFill>
                  <a:srgbClr val="0070C0"/>
                </a:solidFill>
              </a:defRPr>
            </a:lvl2pPr>
            <a:lvl3pPr>
              <a:defRPr sz="2400">
                <a:solidFill>
                  <a:srgbClr val="0070C0"/>
                </a:solidFill>
              </a:defRPr>
            </a:lvl3pPr>
            <a:lvl4pPr>
              <a:defRPr sz="2000">
                <a:solidFill>
                  <a:srgbClr val="0070C0"/>
                </a:solidFill>
              </a:defRPr>
            </a:lvl4pPr>
            <a:lvl5pPr>
              <a:defRPr sz="2000">
                <a:solidFill>
                  <a:srgbClr val="0070C0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rgbClr val="0070C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70C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Microsoft New Tai Lue" pitchFamily="34" charset="0"/>
          <a:ea typeface="Microsoft Himalaya" pitchFamily="2" charset="0"/>
          <a:cs typeface="Microsoft New Tai Lue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rgbClr val="0070C0"/>
          </a:solidFill>
          <a:latin typeface="Microsoft New Tai Lue" pitchFamily="34" charset="0"/>
          <a:ea typeface="+mn-ea"/>
          <a:cs typeface="Microsoft New Tai Lue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0070C0"/>
          </a:solidFill>
          <a:latin typeface="Microsoft New Tai Lue" pitchFamily="34" charset="0"/>
          <a:ea typeface="+mn-ea"/>
          <a:cs typeface="Microsoft New Tai Lue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0070C0"/>
          </a:solidFill>
          <a:latin typeface="Microsoft New Tai Lue" pitchFamily="34" charset="0"/>
          <a:ea typeface="+mn-ea"/>
          <a:cs typeface="Microsoft New Tai Lue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rgbClr val="0070C0"/>
          </a:solidFill>
          <a:latin typeface="Microsoft New Tai Lue" pitchFamily="34" charset="0"/>
          <a:ea typeface="+mn-ea"/>
          <a:cs typeface="Microsoft New Tai Lue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rgbClr val="0070C0"/>
          </a:solidFill>
          <a:latin typeface="Microsoft New Tai Lue" pitchFamily="34" charset="0"/>
          <a:ea typeface="+mn-ea"/>
          <a:cs typeface="Microsoft New Tai Lue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ppt&amp;utm_content=NNNN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ppt&amp;utm_content=NNNN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ppt&amp;utm_content=NNNN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ppt&amp;utm_content=NNNN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ppttemplatenet" TargetMode="External"/><Relationship Id="rId2" Type="http://schemas.openxmlformats.org/officeDocument/2006/relationships/hyperlink" Target="http://ppttemplate.net/?utm_source=ppt&amp;utm_medium=link&amp;utm_term=basic&amp;utm_content=lastslide&amp;utm_campaign=ppt" TargetMode="Externa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png"/><Relationship Id="rId4" Type="http://schemas.openxmlformats.org/officeDocument/2006/relationships/hyperlink" Target="http://ppttemplate.net/?utm_source=ppt&amp;utm_medium=logo&amp;utm_term=orange&amp;utm_content=0050&amp;utm_campaign=pp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PPTTemplate.net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181" y="6606315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5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5" y="6606315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7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176" y="6606315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</a:p>
          <a:p>
            <a:r>
              <a:rPr lang="en-US"/>
              <a:t>Feature 4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</a:p>
          <a:p>
            <a:r>
              <a:rPr lang="en-US" smtClean="0"/>
              <a:t>Feature 4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5" y="6606315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/>
            </a:gs>
            <a:gs pos="50000">
              <a:schemeClr val="accent1"/>
            </a:gs>
            <a:gs pos="100000">
              <a:schemeClr val="tx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"/>
          <p:cNvSpPr txBox="1">
            <a:spLocks/>
          </p:cNvSpPr>
          <p:nvPr/>
        </p:nvSpPr>
        <p:spPr>
          <a:xfrm>
            <a:off x="228600" y="3581705"/>
            <a:ext cx="8771845" cy="1902255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182880" rIns="91440" bIns="18288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z="1600" smtClean="0">
                <a:solidFill>
                  <a:schemeClr val="bg1"/>
                </a:solidFill>
              </a:rPr>
              <a:t>You can download this template from</a:t>
            </a:r>
            <a:endParaRPr lang="en-US" sz="1600" dirty="0" smtClean="0">
              <a:solidFill>
                <a:schemeClr val="bg1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schemeClr val="bg1"/>
                </a:solidFill>
                <a:hlinkClick r:id="rId2"/>
              </a:rPr>
              <a:t>pptTemplate.net</a:t>
            </a:r>
            <a:endParaRPr lang="en-US" sz="2400" smtClean="0">
              <a:solidFill>
                <a:schemeClr val="bg1"/>
              </a:solidFill>
            </a:endParaRPr>
          </a:p>
          <a:p>
            <a:pPr marL="0" indent="0" algn="ctr">
              <a:buFontTx/>
              <a:buNone/>
            </a:pPr>
            <a:endParaRPr lang="en-US" sz="2400" smtClean="0">
              <a:solidFill>
                <a:schemeClr val="bg1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schemeClr val="bg1"/>
                </a:solidFill>
              </a:rPr>
              <a:t>Follow us on Twitter</a:t>
            </a:r>
            <a:endParaRPr lang="en-US" sz="160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sz="1600">
                <a:solidFill>
                  <a:schemeClr val="bg1"/>
                </a:solidFill>
                <a:hlinkClick r:id="rId3"/>
              </a:rPr>
              <a:t>@ppttemplatenet</a:t>
            </a:r>
            <a:r>
              <a:rPr lang="en-US" sz="1600">
                <a:solidFill>
                  <a:schemeClr val="bg1"/>
                </a:solidFill>
              </a:rPr>
              <a:t> 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-3629" y="2207360"/>
            <a:ext cx="9144000" cy="1040914"/>
            <a:chOff x="-3629" y="2998906"/>
            <a:chExt cx="9144000" cy="1040914"/>
          </a:xfrm>
        </p:grpSpPr>
        <p:sp>
          <p:nvSpPr>
            <p:cNvPr id="8" name="Rectangle 7"/>
            <p:cNvSpPr/>
            <p:nvPr/>
          </p:nvSpPr>
          <p:spPr>
            <a:xfrm>
              <a:off x="-3629" y="3041313"/>
              <a:ext cx="9144000" cy="956100"/>
            </a:xfrm>
            <a:prstGeom prst="rect">
              <a:avLst/>
            </a:prstGeom>
            <a:gradFill flip="none" rotWithShape="1">
              <a:gsLst>
                <a:gs pos="71000">
                  <a:schemeClr val="bg1"/>
                </a:gs>
                <a:gs pos="0">
                  <a:schemeClr val="bg1">
                    <a:lumMod val="75000"/>
                  </a:schemeClr>
                </a:gs>
              </a:gsLst>
              <a:lin ang="16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457200" y="2998906"/>
              <a:ext cx="853973" cy="1040914"/>
              <a:chOff x="6522100" y="381000"/>
              <a:chExt cx="1250303" cy="1524000"/>
            </a:xfrm>
          </p:grpSpPr>
          <p:sp>
            <p:nvSpPr>
              <p:cNvPr id="10" name="Freeform 9"/>
              <p:cNvSpPr/>
              <p:nvPr userDrawn="1"/>
            </p:nvSpPr>
            <p:spPr>
              <a:xfrm>
                <a:off x="7695030" y="381116"/>
                <a:ext cx="77370" cy="61971"/>
              </a:xfrm>
              <a:custGeom>
                <a:avLst/>
                <a:gdLst/>
                <a:ahLst/>
                <a:cxnLst/>
                <a:rect l="l" t="t" r="r" b="b"/>
                <a:pathLst>
                  <a:path w="242596" h="194310">
                    <a:moveTo>
                      <a:pt x="150495" y="0"/>
                    </a:moveTo>
                    <a:lnTo>
                      <a:pt x="152682" y="2754"/>
                    </a:lnTo>
                    <a:lnTo>
                      <a:pt x="242596" y="194310"/>
                    </a:lnTo>
                    <a:lnTo>
                      <a:pt x="0" y="194310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1" name="Isosceles Triangle 10"/>
              <p:cNvSpPr/>
              <p:nvPr userDrawn="1"/>
            </p:nvSpPr>
            <p:spPr>
              <a:xfrm flipV="1">
                <a:off x="6550567" y="381000"/>
                <a:ext cx="1193067" cy="762000"/>
              </a:xfrm>
              <a:prstGeom prst="triangle">
                <a:avLst/>
              </a:prstGeom>
              <a:solidFill>
                <a:srgbClr val="00B0F0">
                  <a:alpha val="86667"/>
                </a:srgbClr>
              </a:solidFill>
              <a:ln>
                <a:noFill/>
              </a:ln>
              <a:effectLst>
                <a:outerShdw blurRad="889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2" name="Freeform 11"/>
              <p:cNvSpPr/>
              <p:nvPr userDrawn="1"/>
            </p:nvSpPr>
            <p:spPr>
              <a:xfrm flipH="1">
                <a:off x="6522100" y="381116"/>
                <a:ext cx="77370" cy="61971"/>
              </a:xfrm>
              <a:custGeom>
                <a:avLst/>
                <a:gdLst/>
                <a:ahLst/>
                <a:cxnLst/>
                <a:rect l="l" t="t" r="r" b="b"/>
                <a:pathLst>
                  <a:path w="242596" h="194310">
                    <a:moveTo>
                      <a:pt x="150495" y="0"/>
                    </a:moveTo>
                    <a:lnTo>
                      <a:pt x="152682" y="2754"/>
                    </a:lnTo>
                    <a:lnTo>
                      <a:pt x="242596" y="194310"/>
                    </a:lnTo>
                    <a:lnTo>
                      <a:pt x="0" y="194310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3" name="Freeform 12"/>
              <p:cNvSpPr/>
              <p:nvPr userDrawn="1"/>
            </p:nvSpPr>
            <p:spPr>
              <a:xfrm flipV="1">
                <a:off x="7695033" y="1843029"/>
                <a:ext cx="77370" cy="61971"/>
              </a:xfrm>
              <a:custGeom>
                <a:avLst/>
                <a:gdLst/>
                <a:ahLst/>
                <a:cxnLst/>
                <a:rect l="l" t="t" r="r" b="b"/>
                <a:pathLst>
                  <a:path w="242596" h="194310">
                    <a:moveTo>
                      <a:pt x="150495" y="0"/>
                    </a:moveTo>
                    <a:lnTo>
                      <a:pt x="152682" y="2754"/>
                    </a:lnTo>
                    <a:lnTo>
                      <a:pt x="242596" y="194310"/>
                    </a:lnTo>
                    <a:lnTo>
                      <a:pt x="0" y="194310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4" name="Freeform 13"/>
              <p:cNvSpPr/>
              <p:nvPr userDrawn="1"/>
            </p:nvSpPr>
            <p:spPr>
              <a:xfrm flipH="1" flipV="1">
                <a:off x="6522100" y="1843029"/>
                <a:ext cx="77370" cy="61971"/>
              </a:xfrm>
              <a:custGeom>
                <a:avLst/>
                <a:gdLst/>
                <a:ahLst/>
                <a:cxnLst/>
                <a:rect l="l" t="t" r="r" b="b"/>
                <a:pathLst>
                  <a:path w="242596" h="194310">
                    <a:moveTo>
                      <a:pt x="150495" y="0"/>
                    </a:moveTo>
                    <a:lnTo>
                      <a:pt x="152682" y="2754"/>
                    </a:lnTo>
                    <a:lnTo>
                      <a:pt x="242596" y="194310"/>
                    </a:lnTo>
                    <a:lnTo>
                      <a:pt x="0" y="194310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5" name="Isosceles Triangle 14"/>
              <p:cNvSpPr/>
              <p:nvPr userDrawn="1"/>
            </p:nvSpPr>
            <p:spPr>
              <a:xfrm>
                <a:off x="6550567" y="1143000"/>
                <a:ext cx="1193067" cy="762000"/>
              </a:xfrm>
              <a:prstGeom prst="triangle">
                <a:avLst/>
              </a:prstGeom>
              <a:solidFill>
                <a:srgbClr val="00B0F0">
                  <a:alpha val="86667"/>
                </a:srgbClr>
              </a:solidFill>
              <a:ln>
                <a:noFill/>
              </a:ln>
              <a:effectLst>
                <a:outerShdw blurRad="88900" dist="38100" dir="16200000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</p:grpSp>
        <p:pic>
          <p:nvPicPr>
            <p:cNvPr id="16" name="Picture 2" descr="E:\cloud\drive\websites\ppttemplate\ppt\logo-ppttemplate.png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92245" y="3197350"/>
              <a:ext cx="3314701" cy="714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2178084"/>
      </p:ext>
    </p:extLst>
  </p:cSld>
  <p:clrMapOvr>
    <a:masterClrMapping/>
  </p:clrMapOvr>
</p:sld>
</file>

<file path=ppt/theme/theme1.xml><?xml version="1.0" encoding="utf-8"?>
<a:theme xmlns:a="http://schemas.openxmlformats.org/drawingml/2006/main" name="20067-faceboo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20067-facebook</Template>
  <TotalTime>0</TotalTime>
  <Words>66</Words>
  <Application>Microsoft Office PowerPoint</Application>
  <PresentationFormat>On-screen Show (4:3)</PresentationFormat>
  <Paragraphs>28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20067-facebook</vt:lpstr>
      <vt:lpstr>Presentation Title</vt:lpstr>
      <vt:lpstr>Slide Title</vt:lpstr>
      <vt:lpstr>Slide Title</vt:lpstr>
      <vt:lpstr>Slide Title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Julian</dc:creator>
  <cp:lastModifiedBy>Julian</cp:lastModifiedBy>
  <cp:revision>1</cp:revision>
  <dcterms:created xsi:type="dcterms:W3CDTF">2014-02-12T19:36:42Z</dcterms:created>
  <dcterms:modified xsi:type="dcterms:W3CDTF">2014-02-12T19:36:54Z</dcterms:modified>
</cp:coreProperties>
</file>