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22B22-81B2-426B-B13F-917D5E416A93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0819A-7291-4B76-8FE1-C8D3FE5A5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61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52500" y="2349500"/>
            <a:ext cx="7213600" cy="1066800"/>
          </a:xfrm>
        </p:spPr>
        <p:txBody>
          <a:bodyPr>
            <a:normAutofit/>
          </a:bodyPr>
          <a:lstStyle>
            <a:lvl1pPr algn="ctr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0166" y="3416300"/>
            <a:ext cx="6998268" cy="914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70C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7086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473998"/>
            <a:ext cx="7086600" cy="4698202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70C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 sz="2400">
                <a:solidFill>
                  <a:srgbClr val="0070C0"/>
                </a:solidFill>
              </a:defRPr>
            </a:lvl2pPr>
            <a:lvl3pPr>
              <a:defRPr sz="2000">
                <a:solidFill>
                  <a:srgbClr val="0070C0"/>
                </a:solidFill>
              </a:defRPr>
            </a:lvl3pPr>
            <a:lvl4pPr>
              <a:defRPr sz="1800">
                <a:solidFill>
                  <a:srgbClr val="0070C0"/>
                </a:solidFill>
              </a:defRPr>
            </a:lvl4pPr>
            <a:lvl5pPr>
              <a:defRPr sz="1800">
                <a:solidFill>
                  <a:srgbClr val="0070C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 sz="2400">
                <a:solidFill>
                  <a:srgbClr val="0070C0"/>
                </a:solidFill>
              </a:defRPr>
            </a:lvl2pPr>
            <a:lvl3pPr>
              <a:defRPr sz="2000">
                <a:solidFill>
                  <a:srgbClr val="0070C0"/>
                </a:solidFill>
              </a:defRPr>
            </a:lvl3pPr>
            <a:lvl4pPr>
              <a:defRPr sz="1800">
                <a:solidFill>
                  <a:srgbClr val="0070C0"/>
                </a:solidFill>
              </a:defRPr>
            </a:lvl4pPr>
            <a:lvl5pPr>
              <a:defRPr sz="1800">
                <a:solidFill>
                  <a:srgbClr val="0070C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0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600">
                <a:solidFill>
                  <a:srgbClr val="0070C0"/>
                </a:solidFill>
              </a:defRPr>
            </a:lvl4pPr>
            <a:lvl5pPr>
              <a:defRPr sz="1600">
                <a:solidFill>
                  <a:srgbClr val="0070C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0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600">
                <a:solidFill>
                  <a:srgbClr val="0070C0"/>
                </a:solidFill>
              </a:defRPr>
            </a:lvl4pPr>
            <a:lvl5pPr>
              <a:defRPr sz="1600">
                <a:solidFill>
                  <a:srgbClr val="0070C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0070C0"/>
                </a:solidFill>
              </a:defRPr>
            </a:lvl1pPr>
            <a:lvl2pPr>
              <a:defRPr sz="2800">
                <a:solidFill>
                  <a:srgbClr val="0070C0"/>
                </a:solidFill>
              </a:defRPr>
            </a:lvl2pPr>
            <a:lvl3pPr>
              <a:defRPr sz="2400">
                <a:solidFill>
                  <a:srgbClr val="0070C0"/>
                </a:solidFill>
              </a:defRPr>
            </a:lvl3pPr>
            <a:lvl4pPr>
              <a:defRPr sz="2000">
                <a:solidFill>
                  <a:srgbClr val="0070C0"/>
                </a:solidFill>
              </a:defRPr>
            </a:lvl4pPr>
            <a:lvl5pPr>
              <a:defRPr sz="2000">
                <a:solidFill>
                  <a:srgbClr val="0070C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0070C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70C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0070C0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0070C0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70C0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0070C0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0070C0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76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/>
              <a:t>Feature 4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</p:sld>
</file>

<file path=ppt/theme/theme1.xml><?xml version="1.0" encoding="utf-8"?>
<a:theme xmlns:a="http://schemas.openxmlformats.org/drawingml/2006/main" name="20067-faceboo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20067-facebook</Template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20067-facebook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Julian</dc:creator>
  <cp:lastModifiedBy>Julian</cp:lastModifiedBy>
  <cp:revision>1</cp:revision>
  <dcterms:created xsi:type="dcterms:W3CDTF">2014-02-12T19:36:42Z</dcterms:created>
  <dcterms:modified xsi:type="dcterms:W3CDTF">2014-02-12T19:36:54Z</dcterms:modified>
</cp:coreProperties>
</file>