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22B22-81B2-426B-B13F-917D5E416A93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0819A-7291-4B76-8FE1-C8D3FE5A5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61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52500" y="2349500"/>
            <a:ext cx="7213600" cy="1066800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0166" y="3416300"/>
            <a:ext cx="6998268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70C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7086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473998"/>
            <a:ext cx="7086600" cy="4698202"/>
          </a:xfrm>
        </p:spPr>
        <p:txBody>
          <a:bodyPr/>
          <a:lstStyle>
            <a:lvl1pPr>
              <a:defRPr sz="28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70C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70C0"/>
                </a:solidFill>
              </a:defRPr>
            </a:lvl1pPr>
            <a:lvl2pPr>
              <a:defRPr sz="2400">
                <a:solidFill>
                  <a:srgbClr val="0070C0"/>
                </a:solidFill>
              </a:defRPr>
            </a:lvl2pPr>
            <a:lvl3pPr>
              <a:defRPr sz="2000">
                <a:solidFill>
                  <a:srgbClr val="0070C0"/>
                </a:solidFill>
              </a:defRPr>
            </a:lvl3pPr>
            <a:lvl4pPr>
              <a:defRPr sz="1800">
                <a:solidFill>
                  <a:srgbClr val="0070C0"/>
                </a:solidFill>
              </a:defRPr>
            </a:lvl4pPr>
            <a:lvl5pPr>
              <a:defRPr sz="1800">
                <a:solidFill>
                  <a:srgbClr val="0070C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70C0"/>
                </a:solidFill>
              </a:defRPr>
            </a:lvl1pPr>
            <a:lvl2pPr>
              <a:defRPr sz="2400">
                <a:solidFill>
                  <a:srgbClr val="0070C0"/>
                </a:solidFill>
              </a:defRPr>
            </a:lvl2pPr>
            <a:lvl3pPr>
              <a:defRPr sz="2000">
                <a:solidFill>
                  <a:srgbClr val="0070C0"/>
                </a:solidFill>
              </a:defRPr>
            </a:lvl3pPr>
            <a:lvl4pPr>
              <a:defRPr sz="1800">
                <a:solidFill>
                  <a:srgbClr val="0070C0"/>
                </a:solidFill>
              </a:defRPr>
            </a:lvl4pPr>
            <a:lvl5pPr>
              <a:defRPr sz="1800">
                <a:solidFill>
                  <a:srgbClr val="0070C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rgbClr val="0070C0"/>
                </a:solidFill>
              </a:defRPr>
            </a:lvl1pPr>
            <a:lvl2pPr>
              <a:defRPr sz="20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600">
                <a:solidFill>
                  <a:srgbClr val="0070C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rgbClr val="0070C0"/>
                </a:solidFill>
              </a:defRPr>
            </a:lvl1pPr>
            <a:lvl2pPr>
              <a:defRPr sz="20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600">
                <a:solidFill>
                  <a:srgbClr val="0070C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070C0"/>
                </a:solidFill>
              </a:defRPr>
            </a:lvl1pPr>
            <a:lvl2pPr>
              <a:defRPr sz="2800">
                <a:solidFill>
                  <a:srgbClr val="0070C0"/>
                </a:solidFill>
              </a:defRPr>
            </a:lvl2pPr>
            <a:lvl3pPr>
              <a:defRPr sz="2400">
                <a:solidFill>
                  <a:srgbClr val="0070C0"/>
                </a:solidFill>
              </a:defRPr>
            </a:lvl3pPr>
            <a:lvl4pPr>
              <a:defRPr sz="2000">
                <a:solidFill>
                  <a:srgbClr val="0070C0"/>
                </a:solidFill>
              </a:defRPr>
            </a:lvl4pPr>
            <a:lvl5pPr>
              <a:defRPr sz="2000">
                <a:solidFill>
                  <a:srgbClr val="0070C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070C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0070C0"/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0070C0"/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70C0"/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0070C0"/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0070C0"/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pttemplatenet" TargetMode="External"/><Relationship Id="rId2" Type="http://schemas.openxmlformats.org/officeDocument/2006/relationships/hyperlink" Target="http://ppttemplate.net/?utm_source=ppt&amp;utm_medium=link&amp;utm_term=basic&amp;utm_content=lastslide&amp;utm_campaign=ppt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hyperlink" Target="http://ppttemplate.net/?utm_source=ppt&amp;utm_medium=logo&amp;utm_term=orange&amp;utm_content=0050&amp;utm_campaign=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PPTTemplate.net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5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76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/>
              <a:t>Feature 4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5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581705"/>
            <a:ext cx="8771845" cy="1902255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182880" rIns="91440" bIns="18288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You can download this template from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schemeClr val="bg1"/>
                </a:solidFill>
                <a:hlinkClick r:id="rId2"/>
              </a:rPr>
              <a:t>pptTemplate.net</a:t>
            </a: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Follow us on Twitter</a:t>
            </a:r>
            <a:endParaRPr lang="en-US" sz="16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>
                <a:solidFill>
                  <a:schemeClr val="bg1"/>
                </a:solidFill>
                <a:hlinkClick r:id="rId3"/>
              </a:rPr>
              <a:t>@ppttemplatenet</a:t>
            </a:r>
            <a:r>
              <a:rPr lang="en-US" sz="160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3629" y="2207360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  <p:pic>
          <p:nvPicPr>
            <p:cNvPr id="16" name="Picture 2" descr="E:\cloud\drive\websites\ppttemplate\ppt\logo-ppttemplat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245" y="3197350"/>
              <a:ext cx="3314701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</p:sld>
</file>

<file path=ppt/theme/theme1.xml><?xml version="1.0" encoding="utf-8"?>
<a:theme xmlns:a="http://schemas.openxmlformats.org/drawingml/2006/main" name="20067-faceboo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20067-facebook</Template>
  <TotalTime>0</TotalTime>
  <Words>66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20067-facebook</vt:lpstr>
      <vt:lpstr>Presentation Title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Julian</dc:creator>
  <cp:lastModifiedBy>Julian</cp:lastModifiedBy>
  <cp:revision>1</cp:revision>
  <dcterms:created xsi:type="dcterms:W3CDTF">2014-02-12T19:36:42Z</dcterms:created>
  <dcterms:modified xsi:type="dcterms:W3CDTF">2014-02-12T19:36:54Z</dcterms:modified>
</cp:coreProperties>
</file>