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4CF37-FCE1-453F-AE9C-806B3E812A19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5C317-E3C3-483A-99F0-ACCF4471F05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95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916" y="5109670"/>
            <a:ext cx="7772400" cy="14700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9786" y="4956050"/>
            <a:ext cx="7940659" cy="683665"/>
          </a:xfrm>
        </p:spPr>
        <p:txBody>
          <a:bodyPr/>
          <a:lstStyle>
            <a:lvl1pPr marL="0" indent="0" algn="r">
              <a:buNone/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5C6FE-6D69-49C9-9581-B0B9EE735047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3E48A-39A4-477B-9308-E3247BE05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516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5C6FE-6D69-49C9-9581-B0B9EE735047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3E48A-39A4-477B-9308-E3247BE05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335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5C6FE-6D69-49C9-9581-B0B9EE735047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3E48A-39A4-477B-9308-E3247BE05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7790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5C6FE-6D69-49C9-9581-B0B9EE735047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3E48A-39A4-477B-9308-E3247BE05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816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5C6FE-6D69-49C9-9581-B0B9EE735047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3E48A-39A4-477B-9308-E3247BE05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092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5C6FE-6D69-49C9-9581-B0B9EE735047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3E48A-39A4-477B-9308-E3247BE05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338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5C6FE-6D69-49C9-9581-B0B9EE735047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3E48A-39A4-477B-9308-E3247BE05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8793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5C6FE-6D69-49C9-9581-B0B9EE735047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3E48A-39A4-477B-9308-E3247BE05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77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5C6FE-6D69-49C9-9581-B0B9EE735047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3E48A-39A4-477B-9308-E3247BE05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619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5C6FE-6D69-49C9-9581-B0B9EE735047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3E48A-39A4-477B-9308-E3247BE05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093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5C6FE-6D69-49C9-9581-B0B9EE735047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3E48A-39A4-477B-9308-E3247BE05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79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5C6FE-6D69-49C9-9581-B0B9EE735047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63E48A-39A4-477B-9308-E3247BE05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580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5C6FE-6D69-49C9-9581-B0B9EE735047}" type="datetimeFigureOut">
              <a:rPr lang="en-US" smtClean="0"/>
              <a:t>9/2/2013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3E48A-39A4-477B-9308-E3247BE05C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15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fruit&amp;utm_content=0033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fruit&amp;utm_content=0033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fruit&amp;utm_content=0033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fruit&amp;utm_content=0033&amp;utm_campaign=ppt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fruit&amp;utm_content=0033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Presentation Title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mtClean="0"/>
              <a:t>PPTTemplate.net</a:t>
            </a:r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0" y="660449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5748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0" y="660449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021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Slide Title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0" y="660449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1990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0" y="6604490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8519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715000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54700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95</Words>
  <Application>Microsoft Office PowerPoint</Application>
  <PresentationFormat>On-screen Show (4:3)</PresentationFormat>
  <Paragraphs>20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Presentation Title</vt:lpstr>
      <vt:lpstr>Slide Title</vt:lpstr>
      <vt:lpstr>Slide Title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Julian</dc:creator>
  <cp:lastModifiedBy>Julian</cp:lastModifiedBy>
  <cp:revision>2</cp:revision>
  <dcterms:created xsi:type="dcterms:W3CDTF">2013-08-21T15:31:44Z</dcterms:created>
  <dcterms:modified xsi:type="dcterms:W3CDTF">2013-09-02T21:56:59Z</dcterms:modified>
</cp:coreProperties>
</file>