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4CF37-FCE1-453F-AE9C-806B3E812A19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5C317-E3C3-483A-99F0-ACCF4471F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916" y="510967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6" y="4956050"/>
            <a:ext cx="7940659" cy="683665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1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79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9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3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7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7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1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8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5C6FE-6D69-49C9-9581-B0B9EE735047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3E48A-39A4-477B-9308-E3247BE05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fruit&amp;utm_content=0033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fruit&amp;utm_content=0033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fruit&amp;utm_content=0033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fruit&amp;utm_content=0033&amp;utm_campaign=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fruit&amp;utm_content=0033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0" y="660449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74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0" y="660449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2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0" y="660449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990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0" y="660449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8519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547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95</Words>
  <Application>Microsoft Office PowerPoint</Application>
  <PresentationFormat>On-screen Show (4:3)</PresentationFormat>
  <Paragraphs>20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Julian</dc:creator>
  <cp:lastModifiedBy>Julian</cp:lastModifiedBy>
  <cp:revision>2</cp:revision>
  <dcterms:created xsi:type="dcterms:W3CDTF">2013-08-21T15:31:44Z</dcterms:created>
  <dcterms:modified xsi:type="dcterms:W3CDTF">2013-09-02T21:56:59Z</dcterms:modified>
</cp:coreProperties>
</file>