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6C2900"/>
    <a:srgbClr val="2597FF"/>
    <a:srgbClr val="FF9E1D"/>
    <a:srgbClr val="D68B1C"/>
    <a:srgbClr val="609600"/>
    <a:srgbClr val="6CA800"/>
    <a:srgbClr val="EE7D00"/>
    <a:srgbClr val="552579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547BC-0175-4E49-B003-5DD930784714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36BFB0-1429-4D26-A9DB-13B9E73B2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70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7940660" cy="610820"/>
          </a:xfrm>
          <a:effectLst>
            <a:outerShdw blurRad="50800" dist="38100" dir="2700000" algn="tl" rotWithShape="0">
              <a:prstClr val="black">
                <a:alpha val="71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94066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  <a:effectLst>
            <a:outerShdw blurRad="50800" dist="38100" dir="2700000" algn="tl" rotWithShape="0">
              <a:prstClr val="black">
                <a:alpha val="56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4123035"/>
          </a:xfrm>
        </p:spPr>
        <p:txBody>
          <a:bodyPr/>
          <a:lstStyle>
            <a:lvl1pPr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74900"/>
            <a:ext cx="6719018" cy="868839"/>
          </a:xfrm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2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8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8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6260" y="4497935"/>
            <a:ext cx="8551480" cy="763525"/>
          </a:xfrm>
          <a:effectLst>
            <a:outerShdw blurRad="50800" dist="38100" dir="2700000" algn="tl" rotWithShape="0">
              <a:prstClr val="black">
                <a:alpha val="63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6260" y="5566870"/>
            <a:ext cx="8551480" cy="1068937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261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2014-02-12T06:01:02Z</dcterms:created>
  <dcterms:modified xsi:type="dcterms:W3CDTF">2014-02-12T06:01:14Z</dcterms:modified>
</cp:coreProperties>
</file>