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6C2900"/>
    <a:srgbClr val="2597FF"/>
    <a:srgbClr val="FF9E1D"/>
    <a:srgbClr val="D68B1C"/>
    <a:srgbClr val="609600"/>
    <a:srgbClr val="6CA800"/>
    <a:srgbClr val="EE7D00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547BC-0175-4E49-B003-5DD93078471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6BFB0-1429-4D26-A9DB-13B9E73B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0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610820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497935"/>
            <a:ext cx="8551480" cy="763525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566870"/>
            <a:ext cx="8551480" cy="106893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6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2014-02-12T06:01:02Z</dcterms:created>
  <dcterms:modified xsi:type="dcterms:W3CDTF">2014-02-12T06:01:14Z</dcterms:modified>
</cp:coreProperties>
</file>