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600"/>
    <a:srgbClr val="6C2900"/>
    <a:srgbClr val="2597FF"/>
    <a:srgbClr val="FF9E1D"/>
    <a:srgbClr val="D68B1C"/>
    <a:srgbClr val="609600"/>
    <a:srgbClr val="6CA800"/>
    <a:srgbClr val="EE7D00"/>
    <a:srgbClr val="552579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98" y="-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2DFD-B2B1-40FF-88AE-24ED7121730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FF0A-5E17-4E98-ABCC-F131A7E7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650640"/>
            <a:ext cx="7940660" cy="1068935"/>
          </a:xfrm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53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4123035"/>
          </a:xfrm>
        </p:spPr>
        <p:txBody>
          <a:bodyPr/>
          <a:lstStyle>
            <a:lvl1pPr>
              <a:defRPr sz="28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18831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3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040188" cy="3035058"/>
          </a:xfrm>
        </p:spPr>
        <p:txBody>
          <a:bodyPr/>
          <a:lstStyle>
            <a:lvl1pPr>
              <a:defRPr sz="2400">
                <a:solidFill>
                  <a:srgbClr val="253600"/>
                </a:solidFill>
              </a:defRPr>
            </a:lvl1pPr>
            <a:lvl2pPr>
              <a:defRPr sz="2000">
                <a:solidFill>
                  <a:srgbClr val="253600"/>
                </a:solidFill>
              </a:defRPr>
            </a:lvl2pPr>
            <a:lvl3pPr>
              <a:defRPr sz="1800">
                <a:solidFill>
                  <a:srgbClr val="253600"/>
                </a:solidFill>
              </a:defRPr>
            </a:lvl3pPr>
            <a:lvl4pPr>
              <a:defRPr sz="1600">
                <a:solidFill>
                  <a:srgbClr val="253600"/>
                </a:solidFill>
              </a:defRPr>
            </a:lvl4pPr>
            <a:lvl5pPr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18831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3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35058"/>
          </a:xfrm>
        </p:spPr>
        <p:txBody>
          <a:bodyPr/>
          <a:lstStyle>
            <a:lvl1pPr>
              <a:defRPr sz="2400">
                <a:solidFill>
                  <a:srgbClr val="253600"/>
                </a:solidFill>
              </a:defRPr>
            </a:lvl1pPr>
            <a:lvl2pPr>
              <a:defRPr sz="2000">
                <a:solidFill>
                  <a:srgbClr val="253600"/>
                </a:solidFill>
              </a:defRPr>
            </a:lvl2pPr>
            <a:lvl3pPr>
              <a:defRPr sz="1800">
                <a:solidFill>
                  <a:srgbClr val="253600"/>
                </a:solidFill>
              </a:defRPr>
            </a:lvl3pPr>
            <a:lvl4pPr>
              <a:defRPr sz="1600">
                <a:solidFill>
                  <a:srgbClr val="253600"/>
                </a:solidFill>
              </a:defRPr>
            </a:lvl4pPr>
            <a:lvl5pPr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497935"/>
            <a:ext cx="8551480" cy="1068935"/>
          </a:xfrm>
          <a:effectLst>
            <a:outerShdw blurRad="50800" dist="38100" dir="2700000" algn="tl" rotWithShape="0">
              <a:prstClr val="black">
                <a:alpha val="63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566870"/>
            <a:ext cx="8551480" cy="1068937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03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2014-02-12T05:59:55Z</dcterms:created>
  <dcterms:modified xsi:type="dcterms:W3CDTF">2014-02-12T06:00:04Z</dcterms:modified>
</cp:coreProperties>
</file>