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2597FF"/>
    <a:srgbClr val="D68B1C"/>
    <a:srgbClr val="609600"/>
    <a:srgbClr val="6CA800"/>
    <a:srgbClr val="EE7D00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CBBE8-5712-4AAE-8F98-4D9E41E16B72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8DA061-CB9C-4933-AB20-57659A993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87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40935" y="4803345"/>
            <a:ext cx="3503065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0935" y="3581705"/>
            <a:ext cx="3503065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6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18" cy="86883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7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4924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9107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40935" y="4803345"/>
            <a:ext cx="3503065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0935" y="3581705"/>
            <a:ext cx="3503065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961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2014-02-12T04:26:37Z</dcterms:created>
  <dcterms:modified xsi:type="dcterms:W3CDTF">2014-02-12T04:26:46Z</dcterms:modified>
</cp:coreProperties>
</file>