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2597FF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BBE8-5712-4AAE-8F98-4D9E41E16B7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DA061-CB9C-4933-AB20-57659A99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40935" y="4803345"/>
            <a:ext cx="3503065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35" y="3581705"/>
            <a:ext cx="3503065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6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0935" y="4803345"/>
            <a:ext cx="3503065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35" y="3581705"/>
            <a:ext cx="3503065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6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2014-02-12T04:26:37Z</dcterms:created>
  <dcterms:modified xsi:type="dcterms:W3CDTF">2014-02-12T04:26:46Z</dcterms:modified>
</cp:coreProperties>
</file>